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969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5/5c/Gro%C3%9Fer_Schweizer_Sennenhund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7/7b/Six_weeks_old_cat_(aka)_edit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ommons.wikimedia.org/wiki/File:Six_weeks_old_cat_(aka)_edit.jpg" TargetMode="External"/><Relationship Id="rId4" Type="http://schemas.openxmlformats.org/officeDocument/2006/relationships/hyperlink" Target="http://commons.wikimedia.org/wiki/File:Gro%C3%9Fer_Schweizer_Sennenhu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6873630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Časování sloves být a mít v přítomném čase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Ich bin, du bist….., wir haben, ihr habt…..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 Jitka Červinková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cvičení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pracovní listy , slovníky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pracovních listů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Přítomný čas slovesa sein a haben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VY_22_INOVACE_07_135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132856"/>
            <a:ext cx="7344816" cy="2186817"/>
          </a:xfrm>
          <a:prstGeom prst="rect">
            <a:avLst/>
          </a:prstGeom>
          <a:solidFill>
            <a:srgbClr val="FF6969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SEIN</a:t>
            </a:r>
            <a:r>
              <a:rPr lang="cs-CZ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BÝT</a:t>
            </a:r>
          </a:p>
          <a:p>
            <a:pPr algn="ctr">
              <a:lnSpc>
                <a:spcPct val="200000"/>
              </a:lnSpc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HABEN</a:t>
            </a:r>
            <a:r>
              <a:rPr lang="cs-CZ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MÍT  </a:t>
            </a:r>
          </a:p>
          <a:p>
            <a:pPr algn="ctr">
              <a:lnSpc>
                <a:spcPct val="200000"/>
              </a:lnSpc>
            </a:pPr>
            <a:r>
              <a:rPr lang="cs-CZ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TYTO SLOVESA SE ČASUJÍ </a:t>
            </a: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NEPRAVIDELNĚ!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77048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ČASOVÁNÍ SLOVESA SEIN V PŘÍTOMNÉM ČASE</a:t>
            </a:r>
            <a:endParaRPr lang="cs-CZ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564904"/>
            <a:ext cx="2952328" cy="263149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(já) jsem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bist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(ty) jsi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ist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(on) je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ist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(ona) je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ist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(ono) je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97490" y="2564904"/>
            <a:ext cx="2916324" cy="212365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ir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sind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(my) jsme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hr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seid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(vy) jste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sind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(oni) jsou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sind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(Vy) jste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335251"/>
            <a:ext cx="80648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ČASOVÁNÍ SLOVESA HABEN V PŘÍTOMNÉM ČASE</a:t>
            </a:r>
            <a:endParaRPr lang="cs-CZ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564904"/>
            <a:ext cx="2952328" cy="263149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habe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(já) mám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hast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(ty) máš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hat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(on) má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hat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(ona) má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hat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(ono) má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564904"/>
            <a:ext cx="3672408" cy="2054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ir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haben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(my) máme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hr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habt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(vy) máte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haben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(oni) mají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haben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(Vy) máte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3850" y="1438874"/>
            <a:ext cx="569433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CVIČENÍ: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Doplňte správný tvar slovesa sein: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Roman ..........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Klara und ich ……….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……….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……….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Pavel und Martin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Herr Schmidt ……….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Monika und du ……….</a:t>
            </a: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412776"/>
            <a:ext cx="662473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Dopňte do vět správný tvar slovesa haben: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Martin …………… einen Bruder.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…………… ihr ein Auto?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Mein Mann und ich …………… keine Zeit.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…………… ein neus T–Schirt.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Meine Eltern …………… einen Hund.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…………… du Hunger?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Frau Gruber …………… eine Tochter.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 descr="File:Großer Schweizer Sennenhun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3281760"/>
            <a:ext cx="2100263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518457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Přeložte: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Monika a Pavel jsou z Vídně.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Máš sestru nebo bratra?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Jsem doma.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Máte hlad?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Martin je v Praze.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Karel a já jsme kamarádi.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Má doma dva psy a jednu kočku.</a:t>
            </a:r>
          </a:p>
        </p:txBody>
      </p:sp>
      <p:pic>
        <p:nvPicPr>
          <p:cNvPr id="2050" name="Picture 2" descr="File:Six weeks old cat (aka) edi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973" y="3490268"/>
            <a:ext cx="2669748" cy="207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2326" y="2348880"/>
            <a:ext cx="8064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DUSILOVÁ, Doris; KOLOCOVÁ, Vladimíra; BROŽÍKOVÁ, Lucie a kol. </a:t>
            </a:r>
            <a:r>
              <a:rPr lang="cs-CZ" i="1" dirty="0"/>
              <a:t>Sprechen Sie Deutsch? 1.</a:t>
            </a:r>
            <a:r>
              <a:rPr lang="cs-CZ" dirty="0"/>
              <a:t>. Praha 4: Polygot, spol.s r.o., 2007, ISBN 80-86195-09-0. </a:t>
            </a:r>
          </a:p>
          <a:p>
            <a:endParaRPr lang="cs-CZ" dirty="0" smtClean="0">
              <a:hlinkClick r:id="rId4"/>
            </a:endParaRPr>
          </a:p>
          <a:p>
            <a:endParaRPr lang="cs-CZ" dirty="0">
              <a:hlinkClick r:id="rId4"/>
            </a:endParaRPr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commons.wikimedia.org/wiki/File:Gro%C3%9Fer_Schweizer_Sennenhund.jpg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http://commons.wikimedia.org/wiki/File:Six_weeks_old_cat_(aka)_</a:t>
            </a:r>
            <a:r>
              <a:rPr lang="cs-CZ" dirty="0" smtClean="0">
                <a:hlinkClick r:id="rId5"/>
              </a:rPr>
              <a:t>edit.jpg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84784"/>
            <a:ext cx="80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1313</TotalTime>
  <Words>481</Words>
  <Application>Microsoft Office PowerPoint</Application>
  <PresentationFormat>Předvádění na obrazovce (4:3)</PresentationFormat>
  <Paragraphs>128</Paragraphs>
  <Slides>8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100</cp:revision>
  <dcterms:created xsi:type="dcterms:W3CDTF">2010-11-01T23:40:31Z</dcterms:created>
  <dcterms:modified xsi:type="dcterms:W3CDTF">2014-02-27T13:20:54Z</dcterms:modified>
</cp:coreProperties>
</file>