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96" r:id="rId3"/>
    <p:sldId id="297" r:id="rId4"/>
    <p:sldId id="290" r:id="rId5"/>
    <p:sldId id="283" r:id="rId6"/>
    <p:sldId id="298" r:id="rId7"/>
    <p:sldId id="295" r:id="rId8"/>
    <p:sldId id="291" r:id="rId9"/>
    <p:sldId id="303" r:id="rId10"/>
    <p:sldId id="293" r:id="rId11"/>
    <p:sldId id="306" r:id="rId12"/>
    <p:sldId id="294" r:id="rId13"/>
    <p:sldId id="269" r:id="rId14"/>
    <p:sldId id="30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05713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Vazby ukončení zdí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- tloušťka 300 mm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zdiva, ukončení zdiva, celá cihla, tříčtvrtka, půdorys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Vazby ukončení zdí II.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65033" y="1336992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>
                <a:solidFill>
                  <a:srgbClr val="FF0000"/>
                </a:solidFill>
              </a:rPr>
              <a:t>Vazby ukončení zdí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Businska\AppData\Local\Microsoft\Windows\Temporary Internet Files\Content.IE5\9KXG92D2\MC9002413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853" y="2492896"/>
            <a:ext cx="4149331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628800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Vazby ukončení zdí se mohou provádět: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278092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tříčtvrtkami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74776" y="3212976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/>
              <a:t>d</a:t>
            </a:r>
            <a:r>
              <a:rPr lang="cs-CZ" dirty="0" smtClean="0"/>
              <a:t>louhými půlkami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364502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kombinací tříčtvrtek a dlouhých půlek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797152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653136"/>
            <a:ext cx="6264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Nejčastější je ukončení pomocí tříčtvrtek.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0266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3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18347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sešitu</a:t>
            </a:r>
            <a:endParaRPr lang="cs-CZ" sz="24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3550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3550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1987" y="111604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Opakování: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6344070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48920"/>
                <a:gridCol w="31496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5661025" y="68056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39752" y="48691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Značení cihel v řezu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681629"/>
            <a:ext cx="482453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832303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Značení cihel ve čtverečkovaném sešitě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/>
                <a:ea typeface="Times New Roman"/>
              </a:rPr>
              <a:t>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7988529"/>
              </p:ext>
            </p:extLst>
          </p:nvPr>
        </p:nvGraphicFramePr>
        <p:xfrm>
          <a:off x="1467485" y="2811939"/>
          <a:ext cx="6209030" cy="2102485"/>
        </p:xfrm>
        <a:graphic>
          <a:graphicData uri="http://schemas.openxmlformats.org/drawingml/2006/table">
            <a:tbl>
              <a:tblPr firstRow="1" firstCol="1" bandRow="1"/>
              <a:tblGrid>
                <a:gridCol w="309880"/>
                <a:gridCol w="309880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</a:tblGrid>
              <a:tr h="26987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7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7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352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7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7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66850" y="28114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76103" y="5471864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Značení cihel v půdorysu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11660" y="1525141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sešitě</a:t>
            </a:r>
            <a:endParaRPr lang="cs-CZ" sz="2400" b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2081495" y="3330699"/>
            <a:ext cx="929865" cy="504056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093086" y="3861048"/>
            <a:ext cx="896981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496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6647656" y="523976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51090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54524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55576" y="5225763"/>
            <a:ext cx="162625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628799"/>
            <a:ext cx="16989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Úkol: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49289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Nakresli do sešitu  vazbu ukončení zdi tloušťky 300 mm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7878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188172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41426" y="218446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75917" y="4726131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268671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47864" y="2369135"/>
            <a:ext cx="504056" cy="3175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303873" y="2733821"/>
            <a:ext cx="548047" cy="3222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930974" y="52199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841881" y="52199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55573" y="52199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28245" y="4422177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46479" y="4410091"/>
            <a:ext cx="96898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311641" y="4407325"/>
            <a:ext cx="929240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20580" y="5218021"/>
            <a:ext cx="157109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191658" y="4410091"/>
            <a:ext cx="1049647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86359" y="4422177"/>
            <a:ext cx="102117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351979" y="4407325"/>
            <a:ext cx="102117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67167" y="4406863"/>
            <a:ext cx="96898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98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 animBg="1"/>
      <p:bldP spid="30" grpId="0" animBg="1"/>
      <p:bldP spid="32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338406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22768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695904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30019" y="2278341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8084" y="33569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2.vrstva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2354144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131840" y="2723476"/>
            <a:ext cx="504056" cy="34548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930974" y="52199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841881" y="52199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55573" y="52199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28245" y="4422177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46479" y="4410091"/>
            <a:ext cx="96898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311641" y="4407325"/>
            <a:ext cx="929240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20580" y="5218021"/>
            <a:ext cx="157109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191658" y="4410091"/>
            <a:ext cx="1049647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86359" y="4422177"/>
            <a:ext cx="102117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351979" y="4407325"/>
            <a:ext cx="102117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67167" y="4406863"/>
            <a:ext cx="96898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45382" y="3602254"/>
            <a:ext cx="1571099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755573" y="360225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837175" y="360225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31321" y="360225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66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622601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78899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3638" y="165572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0431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34186" y="35730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98050" y="448065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446202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46466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17070" y="4849991"/>
            <a:ext cx="1517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1. vrstva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3131840" y="1840389"/>
            <a:ext cx="504056" cy="3179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131840" y="2209721"/>
            <a:ext cx="504056" cy="2831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131840" y="3645024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131840" y="4005064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Users\Businska\AppData\Local\Microsoft\Windows\Temporary Internet Files\Content.IE5\0866TXS9\MC900360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552" y="1196752"/>
            <a:ext cx="2934492" cy="447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419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3143</TotalTime>
  <Words>293</Words>
  <Application>Microsoft Office PowerPoint</Application>
  <PresentationFormat>Předvádění na obrazovce (4:3)</PresentationFormat>
  <Paragraphs>1641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324</cp:revision>
  <dcterms:created xsi:type="dcterms:W3CDTF">2010-11-01T23:40:31Z</dcterms:created>
  <dcterms:modified xsi:type="dcterms:W3CDTF">2013-12-18T10:06:17Z</dcterms:modified>
</cp:coreProperties>
</file>