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8" r:id="rId2"/>
    <p:sldId id="296" r:id="rId3"/>
    <p:sldId id="290" r:id="rId4"/>
    <p:sldId id="283" r:id="rId5"/>
    <p:sldId id="298" r:id="rId6"/>
    <p:sldId id="295" r:id="rId7"/>
    <p:sldId id="291" r:id="rId8"/>
    <p:sldId id="303" r:id="rId9"/>
    <p:sldId id="306" r:id="rId10"/>
    <p:sldId id="302" r:id="rId11"/>
    <p:sldId id="294" r:id="rId12"/>
    <p:sldId id="304" r:id="rId13"/>
    <p:sldId id="269" r:id="rId14"/>
    <p:sldId id="30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435" y="-29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09444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Vazby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ukončení zdí – tloušťka 450 mm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Vazba, půdorys, nárys, vrstva, tříčtvrtka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Zakreslení vazby do sešitu, stavebnice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Vazby ukončení zdí III.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VY_32_INOVACE_01_011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58162" y="1556792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u="sng" dirty="0" smtClean="0">
                <a:solidFill>
                  <a:srgbClr val="FF0000"/>
                </a:solidFill>
              </a:rPr>
              <a:t>Vazby ukončení zdí</a:t>
            </a:r>
            <a:endParaRPr lang="cs-CZ" sz="6000" b="1" u="sng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Businska\AppData\Local\Microsoft\Windows\Temporary Internet Files\Content.IE5\R6AJ5K8O\MC9003570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258731"/>
            <a:ext cx="2340932" cy="247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973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-1" y="60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556792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graphicFrame>
        <p:nvGraphicFramePr>
          <p:cNvPr id="4098" name="Tabulka 409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5915085"/>
              </p:ext>
            </p:extLst>
          </p:nvPr>
        </p:nvGraphicFramePr>
        <p:xfrm>
          <a:off x="1467485" y="3328829"/>
          <a:ext cx="6209030" cy="1068705"/>
        </p:xfrm>
        <a:graphic>
          <a:graphicData uri="http://schemas.openxmlformats.org/drawingml/2006/table">
            <a:tbl>
              <a:tblPr firstRow="1" firstCol="1" bandRow="1"/>
              <a:tblGrid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</a:tblGrid>
              <a:tr h="27686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ln>
                            <a:solidFill>
                              <a:sysClr val="windowText" lastClr="000000"/>
                            </a:solidFill>
                          </a:ln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81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75" name="Přímá spojnice 74"/>
          <p:cNvCxnSpPr/>
          <p:nvPr/>
        </p:nvCxnSpPr>
        <p:spPr>
          <a:xfrm>
            <a:off x="5661025" y="50530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5661025" y="67230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Rectangle 60"/>
          <p:cNvSpPr>
            <a:spLocks noChangeArrowheads="1"/>
          </p:cNvSpPr>
          <p:nvPr/>
        </p:nvSpPr>
        <p:spPr bwMode="auto">
          <a:xfrm>
            <a:off x="1466850" y="33289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1" name="Rectangle 61"/>
          <p:cNvSpPr>
            <a:spLocks noChangeArrowheads="1"/>
          </p:cNvSpPr>
          <p:nvPr/>
        </p:nvSpPr>
        <p:spPr bwMode="auto">
          <a:xfrm>
            <a:off x="1466850" y="378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2" name="Rectangle 62"/>
          <p:cNvSpPr>
            <a:spLocks noChangeArrowheads="1"/>
          </p:cNvSpPr>
          <p:nvPr/>
        </p:nvSpPr>
        <p:spPr bwMode="auto">
          <a:xfrm>
            <a:off x="1466850" y="4243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3440460" y="3620443"/>
            <a:ext cx="864096" cy="50405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5" name="Přímá spojnice 4104"/>
          <p:cNvCxnSpPr/>
          <p:nvPr/>
        </p:nvCxnSpPr>
        <p:spPr>
          <a:xfrm flipH="1">
            <a:off x="4827637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1" name="Přímá spojnice 4110"/>
          <p:cNvCxnSpPr/>
          <p:nvPr/>
        </p:nvCxnSpPr>
        <p:spPr>
          <a:xfrm>
            <a:off x="4860032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24" name="TextovéPole 4123"/>
          <p:cNvSpPr txBox="1"/>
          <p:nvPr/>
        </p:nvSpPr>
        <p:spPr>
          <a:xfrm>
            <a:off x="1979712" y="1618347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Značení cihel ve čtverečkovaném sešitu</a:t>
            </a:r>
            <a:endParaRPr lang="cs-CZ" sz="2400" b="1" dirty="0"/>
          </a:p>
        </p:txBody>
      </p:sp>
      <p:sp>
        <p:nvSpPr>
          <p:cNvPr id="4125" name="TextovéPole 4124"/>
          <p:cNvSpPr txBox="1"/>
          <p:nvPr/>
        </p:nvSpPr>
        <p:spPr>
          <a:xfrm>
            <a:off x="3707904" y="4797152"/>
            <a:ext cx="1953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86000" y="2951203"/>
            <a:ext cx="1211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ihla plná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05982" y="2959656"/>
            <a:ext cx="1133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tříčtvrtka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445" y="2951203"/>
            <a:ext cx="719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půlka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05610" y="2961800"/>
            <a:ext cx="1466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dlouhá půlka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5940152" y="3877705"/>
            <a:ext cx="1152128" cy="2467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940152" y="3872471"/>
            <a:ext cx="1152128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31987" y="1116043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Opakování: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6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2" name="Přímá spojnice 11"/>
          <p:cNvCxnSpPr/>
          <p:nvPr/>
        </p:nvCxnSpPr>
        <p:spPr>
          <a:xfrm>
            <a:off x="5661025" y="50530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661025" y="67230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8"/>
          <p:cNvSpPr>
            <a:spLocks noChangeArrowheads="1"/>
          </p:cNvSpPr>
          <p:nvPr/>
        </p:nvSpPr>
        <p:spPr bwMode="auto">
          <a:xfrm>
            <a:off x="1466850" y="33289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1466850" y="378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Rectangle 10"/>
          <p:cNvSpPr>
            <a:spLocks noChangeArrowheads="1"/>
          </p:cNvSpPr>
          <p:nvPr/>
        </p:nvSpPr>
        <p:spPr bwMode="auto">
          <a:xfrm>
            <a:off x="1466850" y="4243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3627241"/>
              </p:ext>
            </p:extLst>
          </p:nvPr>
        </p:nvGraphicFramePr>
        <p:xfrm>
          <a:off x="1467485" y="3328829"/>
          <a:ext cx="6209030" cy="1068705"/>
        </p:xfrm>
        <a:graphic>
          <a:graphicData uri="http://schemas.openxmlformats.org/drawingml/2006/table">
            <a:tbl>
              <a:tblPr firstRow="1" firstCol="1" bandRow="1"/>
              <a:tblGrid>
                <a:gridCol w="248920"/>
                <a:gridCol w="31496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</a:tblGrid>
              <a:tr h="27686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81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21" name="Přímá spojnice 20"/>
          <p:cNvCxnSpPr/>
          <p:nvPr/>
        </p:nvCxnSpPr>
        <p:spPr>
          <a:xfrm>
            <a:off x="5661025" y="68056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2339752" y="4869160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Značení cihel v řezu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1681629"/>
            <a:ext cx="482453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b="1" dirty="0"/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63688" y="1832303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Značení cihel ve čtverečkovaném sešitě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8640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/>
                <a:ea typeface="Times New Roman"/>
              </a:rPr>
              <a:t> 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129930"/>
              </p:ext>
            </p:extLst>
          </p:nvPr>
        </p:nvGraphicFramePr>
        <p:xfrm>
          <a:off x="1467485" y="2811939"/>
          <a:ext cx="6209030" cy="2102485"/>
        </p:xfrm>
        <a:graphic>
          <a:graphicData uri="http://schemas.openxmlformats.org/drawingml/2006/table">
            <a:tbl>
              <a:tblPr firstRow="1" firstCol="1" bandRow="1"/>
              <a:tblGrid>
                <a:gridCol w="296203"/>
                <a:gridCol w="323557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</a:tblGrid>
              <a:tr h="26987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479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97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352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0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73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479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466850" y="28114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5517232"/>
            <a:ext cx="38884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Značení cihel v půdorysu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06497" y="1556792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Značení cihel ve čtverečkovaném seši</a:t>
            </a:r>
            <a:r>
              <a:rPr lang="cs-CZ" sz="2400" dirty="0" smtClean="0"/>
              <a:t>tě</a:t>
            </a:r>
            <a:endParaRPr lang="cs-CZ" sz="24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763688" y="3040063"/>
            <a:ext cx="936104" cy="57360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763688" y="3613666"/>
            <a:ext cx="936104" cy="53541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763688" y="4149080"/>
            <a:ext cx="936104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4961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6647656" y="5239764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551090" y="5225763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454524" y="5225763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899591" y="5225763"/>
            <a:ext cx="1497013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0116" y="1678680"/>
            <a:ext cx="16989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Úkol: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492896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Nakresli do sešitu vazbu ukončení zdi – tloušťka zdi 450 mm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678786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475392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80966"/>
                <a:gridCol w="178444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46920" y="191683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46920" y="4869160"/>
            <a:ext cx="106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198884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486916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347864" y="1988840"/>
            <a:ext cx="504056" cy="3693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347864" y="2358172"/>
            <a:ext cx="504056" cy="3507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275856" y="2708920"/>
            <a:ext cx="576064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347864" y="3284984"/>
            <a:ext cx="648072" cy="108012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671900" y="3284984"/>
            <a:ext cx="324036" cy="54006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347864" y="3825044"/>
            <a:ext cx="324036" cy="540060"/>
          </a:xfrm>
          <a:prstGeom prst="line">
            <a:avLst/>
          </a:prstGeom>
          <a:ln w="31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292080" y="4221088"/>
            <a:ext cx="194319" cy="19432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95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162464" y="4426049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647656" y="5239764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551090" y="5225763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454524" y="5225763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841965" y="5225763"/>
            <a:ext cx="1554640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094522" y="4426049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040746" y="4441067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972980" y="4426049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841965" y="4426049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911438" y="4437513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217035" y="4426049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989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5217019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46920" y="180417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75917" y="4581128"/>
            <a:ext cx="106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191683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60157" y="4861019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347864" y="1988840"/>
            <a:ext cx="504056" cy="3693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347864" y="2358172"/>
            <a:ext cx="504056" cy="3507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275856" y="2708920"/>
            <a:ext cx="576064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347864" y="3284984"/>
            <a:ext cx="648072" cy="10801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671900" y="3284984"/>
            <a:ext cx="324036" cy="5400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347864" y="3825044"/>
            <a:ext cx="324036" cy="5400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6439991" y="3185449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2.vrstva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32487" y="4598883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2.vrstva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4070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162464" y="4426049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647656" y="5239764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551090" y="5225763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454524" y="5225763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841965" y="5225763"/>
            <a:ext cx="1554640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094522" y="4426049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040746" y="4441067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972980" y="4426049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841965" y="4426049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911438" y="4437513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217035" y="4426049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623720" y="3629892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841965" y="3642015"/>
            <a:ext cx="1526783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418259" y="3642015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517207" y="3642015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9120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36" grpId="0" animBg="1"/>
      <p:bldP spid="3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4132890"/>
              </p:ext>
            </p:extLst>
          </p:nvPr>
        </p:nvGraphicFramePr>
        <p:xfrm>
          <a:off x="2774949" y="1628800"/>
          <a:ext cx="3594100" cy="3673584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19886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403748" y="1617623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90431" y="1840389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98021" y="3082003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2.vrstva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38539" y="431516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3347864" y="1617623"/>
            <a:ext cx="504056" cy="3693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347864" y="2025055"/>
            <a:ext cx="504056" cy="3238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347864" y="2348880"/>
            <a:ext cx="504056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347864" y="2924944"/>
            <a:ext cx="648072" cy="10801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671900" y="2924944"/>
            <a:ext cx="324036" cy="5400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347864" y="3465004"/>
            <a:ext cx="324036" cy="5400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356865" y="4221088"/>
            <a:ext cx="486054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347864" y="4581128"/>
            <a:ext cx="486054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347864" y="4941168"/>
            <a:ext cx="504056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7196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8380044"/>
              </p:ext>
            </p:extLst>
          </p:nvPr>
        </p:nvGraphicFramePr>
        <p:xfrm>
          <a:off x="2774949" y="1628800"/>
          <a:ext cx="3594100" cy="3673584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19886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403748" y="1617623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06888" y="302831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00278" y="321297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2.vrstva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27276" y="339764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0156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C:\Users\Gajdosova\AppData\Local\Microsoft\Windows\Temporary Internet Files\Content.IE5\A8TVX8MO\MC9000565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593" y="1772816"/>
            <a:ext cx="3010405" cy="3010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Galerie </a:t>
            </a:r>
            <a:r>
              <a:rPr lang="cs-CZ" dirty="0"/>
              <a:t>MS </a:t>
            </a:r>
            <a:r>
              <a:rPr lang="cs-CZ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Vlastní dílo autora</a:t>
            </a:r>
          </a:p>
          <a:p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4199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2843</TotalTime>
  <Words>267</Words>
  <Application>Microsoft Office PowerPoint</Application>
  <PresentationFormat>Předvádění na obrazovce (4:3)</PresentationFormat>
  <Paragraphs>2036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305</cp:revision>
  <dcterms:created xsi:type="dcterms:W3CDTF">2010-11-01T23:40:31Z</dcterms:created>
  <dcterms:modified xsi:type="dcterms:W3CDTF">2013-12-18T06:53:40Z</dcterms:modified>
</cp:coreProperties>
</file>