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8" r:id="rId2"/>
    <p:sldId id="296" r:id="rId3"/>
    <p:sldId id="290" r:id="rId4"/>
    <p:sldId id="286" r:id="rId5"/>
    <p:sldId id="291" r:id="rId6"/>
    <p:sldId id="282" r:id="rId7"/>
    <p:sldId id="293" r:id="rId8"/>
    <p:sldId id="295" r:id="rId9"/>
    <p:sldId id="294" r:id="rId10"/>
    <p:sldId id="297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03" autoAdjust="0"/>
    <p:restoredTop sz="94660"/>
  </p:normalViewPr>
  <p:slideViewPr>
    <p:cSldViewPr>
      <p:cViewPr>
        <p:scale>
          <a:sx n="100" d="100"/>
          <a:sy n="100" d="100"/>
        </p:scale>
        <p:origin x="-492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18.12.2013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18.12.2013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18.12.2013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3656520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01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Zásady pro </a:t>
                      </a:r>
                      <a:r>
                        <a:rPr lang="cs-CZ" sz="11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stavbu pilíře 450x450 mm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Vazba, půdorys, nárys, vrstva, tříčtvrtka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Technologie I 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Ivana Businská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pomocí 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Zakreslení vazby do sešitu, stavebnice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 obor Zedník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59854" y="99103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Vazba pilíře II.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mtClean="0"/>
              <a:t>VY_32_INOVACE_01_013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81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058162" y="1844822"/>
            <a:ext cx="67687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u="sng" dirty="0" smtClean="0">
                <a:solidFill>
                  <a:srgbClr val="FF0000"/>
                </a:solidFill>
              </a:rPr>
              <a:t>Vazba pilíře 450x450 mm</a:t>
            </a:r>
            <a:endParaRPr lang="cs-CZ" sz="4800" b="1" u="sng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Businska\AppData\Local\Microsoft\Windows\Temporary Internet Files\Content.IE5\RGQHORG3\MC90027923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9" y="2776093"/>
            <a:ext cx="2304256" cy="276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9730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-1" y="60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27584" y="1556792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graphicFrame>
        <p:nvGraphicFramePr>
          <p:cNvPr id="4098" name="Tabulka 40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5915085"/>
              </p:ext>
            </p:extLst>
          </p:nvPr>
        </p:nvGraphicFramePr>
        <p:xfrm>
          <a:off x="1467485" y="3328829"/>
          <a:ext cx="6209030" cy="1068705"/>
        </p:xfrm>
        <a:graphic>
          <a:graphicData uri="http://schemas.openxmlformats.org/drawingml/2006/table">
            <a:tbl>
              <a:tblPr firstRow="1" firstCol="1" bandRow="1"/>
              <a:tblGrid>
                <a:gridCol w="281940"/>
                <a:gridCol w="281940"/>
                <a:gridCol w="281940"/>
                <a:gridCol w="281940"/>
                <a:gridCol w="281940"/>
                <a:gridCol w="281940"/>
                <a:gridCol w="281940"/>
                <a:gridCol w="281940"/>
                <a:gridCol w="281940"/>
                <a:gridCol w="281940"/>
                <a:gridCol w="281940"/>
                <a:gridCol w="281940"/>
                <a:gridCol w="282575"/>
                <a:gridCol w="282575"/>
                <a:gridCol w="282575"/>
                <a:gridCol w="282575"/>
                <a:gridCol w="282575"/>
                <a:gridCol w="282575"/>
                <a:gridCol w="282575"/>
                <a:gridCol w="282575"/>
                <a:gridCol w="282575"/>
                <a:gridCol w="282575"/>
              </a:tblGrid>
              <a:tr h="27686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41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ln>
                            <a:solidFill>
                              <a:sysClr val="windowText" lastClr="000000"/>
                            </a:solidFill>
                          </a:ln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1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62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75" name="Přímá spojnice 74"/>
          <p:cNvCxnSpPr/>
          <p:nvPr/>
        </p:nvCxnSpPr>
        <p:spPr>
          <a:xfrm>
            <a:off x="5661025" y="5053013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Přímá spojnice 78"/>
          <p:cNvCxnSpPr/>
          <p:nvPr/>
        </p:nvCxnSpPr>
        <p:spPr>
          <a:xfrm>
            <a:off x="5661025" y="6723063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0" name="Rectangle 60"/>
          <p:cNvSpPr>
            <a:spLocks noChangeArrowheads="1"/>
          </p:cNvSpPr>
          <p:nvPr/>
        </p:nvSpPr>
        <p:spPr bwMode="auto">
          <a:xfrm>
            <a:off x="1466850" y="33289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1" name="Rectangle 61"/>
          <p:cNvSpPr>
            <a:spLocks noChangeArrowheads="1"/>
          </p:cNvSpPr>
          <p:nvPr/>
        </p:nvSpPr>
        <p:spPr bwMode="auto">
          <a:xfrm>
            <a:off x="1466850" y="37861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2" name="Rectangle 62"/>
          <p:cNvSpPr>
            <a:spLocks noChangeArrowheads="1"/>
          </p:cNvSpPr>
          <p:nvPr/>
        </p:nvSpPr>
        <p:spPr bwMode="auto">
          <a:xfrm>
            <a:off x="1466850" y="42433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0" name="Přímá spojnice 29"/>
          <p:cNvCxnSpPr/>
          <p:nvPr/>
        </p:nvCxnSpPr>
        <p:spPr>
          <a:xfrm flipH="1">
            <a:off x="3440460" y="3620443"/>
            <a:ext cx="864096" cy="5040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05" name="Přímá spojnice 4104"/>
          <p:cNvCxnSpPr/>
          <p:nvPr/>
        </p:nvCxnSpPr>
        <p:spPr>
          <a:xfrm flipH="1">
            <a:off x="4827637" y="3620443"/>
            <a:ext cx="576064" cy="5145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11" name="Přímá spojnice 4110"/>
          <p:cNvCxnSpPr/>
          <p:nvPr/>
        </p:nvCxnSpPr>
        <p:spPr>
          <a:xfrm>
            <a:off x="4860032" y="3620443"/>
            <a:ext cx="576064" cy="5145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24" name="TextovéPole 4123"/>
          <p:cNvSpPr txBox="1"/>
          <p:nvPr/>
        </p:nvSpPr>
        <p:spPr>
          <a:xfrm>
            <a:off x="1979712" y="1628800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Značení cihel ve čtverečkovaném sešitu</a:t>
            </a:r>
            <a:endParaRPr lang="cs-CZ" sz="2000" b="1" dirty="0"/>
          </a:p>
        </p:txBody>
      </p:sp>
      <p:sp>
        <p:nvSpPr>
          <p:cNvPr id="4125" name="TextovéPole 4124"/>
          <p:cNvSpPr txBox="1"/>
          <p:nvPr/>
        </p:nvSpPr>
        <p:spPr>
          <a:xfrm>
            <a:off x="3707904" y="4797152"/>
            <a:ext cx="1953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půdorys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86000" y="2951203"/>
            <a:ext cx="1211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c</a:t>
            </a:r>
            <a:r>
              <a:rPr lang="cs-CZ" dirty="0" smtClean="0"/>
              <a:t>ihla plná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05982" y="2959656"/>
            <a:ext cx="1133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tříčtvrtka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8445" y="2951203"/>
            <a:ext cx="719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půlka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805610" y="2961800"/>
            <a:ext cx="1466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dlouhá půlka</a:t>
            </a:r>
            <a:endParaRPr lang="cs-CZ" dirty="0"/>
          </a:p>
        </p:txBody>
      </p:sp>
      <p:cxnSp>
        <p:nvCxnSpPr>
          <p:cNvPr id="12" name="Přímá spojnice 11"/>
          <p:cNvCxnSpPr/>
          <p:nvPr/>
        </p:nvCxnSpPr>
        <p:spPr>
          <a:xfrm flipV="1">
            <a:off x="5940152" y="3877705"/>
            <a:ext cx="1152128" cy="246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5940152" y="3872471"/>
            <a:ext cx="1152128" cy="2520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467544" y="1196752"/>
            <a:ext cx="29729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Opakování: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6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992337"/>
              </p:ext>
            </p:extLst>
          </p:nvPr>
        </p:nvGraphicFramePr>
        <p:xfrm>
          <a:off x="1524000" y="1397000"/>
          <a:ext cx="6096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763688" y="2636912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2483769" y="5229200"/>
            <a:ext cx="1199802" cy="74264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3746451" y="5229200"/>
            <a:ext cx="1185589" cy="74264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5004048" y="5229200"/>
            <a:ext cx="1152128" cy="74264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879873" y="1556792"/>
            <a:ext cx="6552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Úkol: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99592" y="2348880"/>
            <a:ext cx="65527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Nakreslete do sešitu první tři vrstvy vazby pilíře 450 x 450 mm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0344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4135567"/>
              </p:ext>
            </p:extLst>
          </p:nvPr>
        </p:nvGraphicFramePr>
        <p:xfrm>
          <a:off x="2774949" y="1628800"/>
          <a:ext cx="3594100" cy="3657600"/>
        </p:xfrm>
        <a:graphic>
          <a:graphicData uri="http://schemas.openxmlformats.org/drawingml/2006/table">
            <a:tbl>
              <a:tblPr/>
              <a:tblGrid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</a:tblGrid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1343150" y="198884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půdorys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422798" y="4221088"/>
            <a:ext cx="1064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nárys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444208" y="2082043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1.vrstva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454080" y="422108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1.vrstva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4067944" y="2173506"/>
            <a:ext cx="648072" cy="111147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4391980" y="2173506"/>
            <a:ext cx="684076" cy="111147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34018" y="2173506"/>
            <a:ext cx="342038" cy="55573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4067944" y="2729245"/>
            <a:ext cx="324036" cy="55573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958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947" y="5157192"/>
            <a:ext cx="1658937" cy="82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Obdélník 13"/>
          <p:cNvSpPr/>
          <p:nvPr/>
        </p:nvSpPr>
        <p:spPr>
          <a:xfrm>
            <a:off x="5449402" y="5157193"/>
            <a:ext cx="1634480" cy="783015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401" y="4293096"/>
            <a:ext cx="2469330" cy="814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947" y="4293096"/>
            <a:ext cx="2514052" cy="824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531" y="5157193"/>
            <a:ext cx="1658937" cy="81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6059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8114488"/>
              </p:ext>
            </p:extLst>
          </p:nvPr>
        </p:nvGraphicFramePr>
        <p:xfrm>
          <a:off x="2774949" y="1628800"/>
          <a:ext cx="3594100" cy="3657600"/>
        </p:xfrm>
        <a:graphic>
          <a:graphicData uri="http://schemas.openxmlformats.org/drawingml/2006/table">
            <a:tbl>
              <a:tblPr/>
              <a:tblGrid>
                <a:gridCol w="179705"/>
                <a:gridCol w="179705"/>
                <a:gridCol w="179705"/>
                <a:gridCol w="177816"/>
                <a:gridCol w="181594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</a:tblGrid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1366392" y="1921411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půdorys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366392" y="4627294"/>
            <a:ext cx="1064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nárys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372200" y="198884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1.vrstva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372200" y="486916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1.vrstva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394015" y="341970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2.vrstva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373849" y="462729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2.vrstva</a:t>
            </a:r>
          </a:p>
        </p:txBody>
      </p:sp>
      <p:cxnSp>
        <p:nvCxnSpPr>
          <p:cNvPr id="12" name="Přímá spojnice 11"/>
          <p:cNvCxnSpPr/>
          <p:nvPr/>
        </p:nvCxnSpPr>
        <p:spPr>
          <a:xfrm>
            <a:off x="4788024" y="1988840"/>
            <a:ext cx="288032" cy="57606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427984" y="1988840"/>
            <a:ext cx="648072" cy="108012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4067944" y="1988840"/>
            <a:ext cx="684076" cy="108012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4067944" y="2528900"/>
            <a:ext cx="342038" cy="58654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4572000" y="3484776"/>
            <a:ext cx="504056" cy="30426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4067944" y="3484776"/>
            <a:ext cx="1008112" cy="66430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4067944" y="3861048"/>
            <a:ext cx="1008112" cy="64807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3995936" y="4185084"/>
            <a:ext cx="576064" cy="32403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735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277" y="5157192"/>
            <a:ext cx="1658937" cy="838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Obdélník 13"/>
          <p:cNvSpPr/>
          <p:nvPr/>
        </p:nvSpPr>
        <p:spPr>
          <a:xfrm>
            <a:off x="5427786" y="5157192"/>
            <a:ext cx="1634480" cy="814656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2406" y="4249783"/>
            <a:ext cx="2449860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900" y="4247255"/>
            <a:ext cx="2517327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531" y="5157192"/>
            <a:ext cx="1658937" cy="838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Obdélník 21"/>
          <p:cNvSpPr/>
          <p:nvPr/>
        </p:nvSpPr>
        <p:spPr>
          <a:xfrm>
            <a:off x="2081734" y="3284984"/>
            <a:ext cx="1634480" cy="9144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5454797" y="3284984"/>
            <a:ext cx="1574675" cy="9144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3766988" y="3283843"/>
            <a:ext cx="1634480" cy="9144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8786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5636537"/>
              </p:ext>
            </p:extLst>
          </p:nvPr>
        </p:nvGraphicFramePr>
        <p:xfrm>
          <a:off x="2774949" y="1628800"/>
          <a:ext cx="3594100" cy="3673584"/>
        </p:xfrm>
        <a:graphic>
          <a:graphicData uri="http://schemas.openxmlformats.org/drawingml/2006/table">
            <a:tbl>
              <a:tblPr/>
              <a:tblGrid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</a:tblGrid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</a:tr>
              <a:tr h="19886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1403748" y="1617623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půdorys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402560" y="155679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1.vrstva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371728" y="285293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2.vrstva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381092" y="4130496"/>
            <a:ext cx="1143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1.vrstva</a:t>
            </a:r>
            <a:endParaRPr lang="cs-CZ" dirty="0"/>
          </a:p>
        </p:txBody>
      </p:sp>
      <p:cxnSp>
        <p:nvCxnSpPr>
          <p:cNvPr id="10" name="Přímá spojnice 9"/>
          <p:cNvCxnSpPr/>
          <p:nvPr/>
        </p:nvCxnSpPr>
        <p:spPr>
          <a:xfrm>
            <a:off x="4788024" y="1617623"/>
            <a:ext cx="288032" cy="51523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4427984" y="1617623"/>
            <a:ext cx="648072" cy="109129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4067944" y="1617623"/>
            <a:ext cx="684076" cy="109129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4067944" y="2163271"/>
            <a:ext cx="288032" cy="54564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4067944" y="2924944"/>
            <a:ext cx="1008112" cy="72008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4572000" y="2924944"/>
            <a:ext cx="504056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4067944" y="3284984"/>
            <a:ext cx="1008112" cy="72008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4067944" y="3645024"/>
            <a:ext cx="504055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4752020" y="4221088"/>
            <a:ext cx="324036" cy="50405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4409982" y="4221088"/>
            <a:ext cx="666074" cy="108012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4067944" y="4221088"/>
            <a:ext cx="675075" cy="108012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4067944" y="4761148"/>
            <a:ext cx="288032" cy="54006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719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5595516"/>
              </p:ext>
            </p:extLst>
          </p:nvPr>
        </p:nvGraphicFramePr>
        <p:xfrm>
          <a:off x="2774949" y="1628800"/>
          <a:ext cx="3594100" cy="3657600"/>
        </p:xfrm>
        <a:graphic>
          <a:graphicData uri="http://schemas.openxmlformats.org/drawingml/2006/table">
            <a:tbl>
              <a:tblPr/>
              <a:tblGrid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</a:tblGrid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1433886" y="3108702"/>
            <a:ext cx="1064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nárys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516463" y="320295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</a:t>
            </a:r>
            <a:r>
              <a:rPr lang="cs-CZ" dirty="0" smtClean="0"/>
              <a:t>.vrstva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516216" y="3387616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1.vrstva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4067944" y="2173506"/>
            <a:ext cx="648072" cy="1111478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4391980" y="2173506"/>
            <a:ext cx="684076" cy="1111478"/>
          </a:xfrm>
          <a:prstGeom prst="line">
            <a:avLst/>
          </a:prstGeom>
          <a:ln w="2857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34018" y="2173506"/>
            <a:ext cx="342038" cy="555739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4067944" y="2729245"/>
            <a:ext cx="324036" cy="555739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6516216" y="300711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1.vrstva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381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94964" y="1340768"/>
            <a:ext cx="760948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zdroje: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Galerie </a:t>
            </a:r>
            <a:r>
              <a:rPr lang="cs-CZ" dirty="0"/>
              <a:t>MS </a:t>
            </a:r>
            <a:r>
              <a:rPr lang="cs-CZ" dirty="0" smtClean="0"/>
              <a:t>Office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Vlastní dílo autora</a:t>
            </a:r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/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67993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2787</TotalTime>
  <Words>228</Words>
  <Application>Microsoft Office PowerPoint</Application>
  <PresentationFormat>Předvádění na obrazovce (4:3)</PresentationFormat>
  <Paragraphs>1778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Ivana Businská</cp:lastModifiedBy>
  <cp:revision>293</cp:revision>
  <dcterms:created xsi:type="dcterms:W3CDTF">2010-11-01T23:40:31Z</dcterms:created>
  <dcterms:modified xsi:type="dcterms:W3CDTF">2013-12-18T09:48:41Z</dcterms:modified>
</cp:coreProperties>
</file>