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85" r:id="rId2"/>
    <p:sldId id="286" r:id="rId3"/>
    <p:sldId id="257" r:id="rId4"/>
    <p:sldId id="259" r:id="rId5"/>
    <p:sldId id="260" r:id="rId6"/>
    <p:sldId id="268" r:id="rId7"/>
    <p:sldId id="261" r:id="rId8"/>
    <p:sldId id="282" r:id="rId9"/>
    <p:sldId id="273" r:id="rId10"/>
    <p:sldId id="281" r:id="rId11"/>
    <p:sldId id="287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DF10EB-CC7B-470B-958A-D9F196E4C85C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23F946-1F51-43CE-818F-48B1344C92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235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0524DA5-70E9-4B86-95E4-832EAD680ADC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0524DA5-70E9-4B86-95E4-832EAD680ADC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0524DA5-70E9-4B86-95E4-832EAD680ADC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3320784"/>
              </p:ext>
            </p:extLst>
          </p:nvPr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Jana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Vaňková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VY_32_INOVACE_02A_16_SUBTROPICKÁ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VEGETACE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Přírodní obraz Země a jeho zobrazování na mapách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23.02.2013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848872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  <a:r>
              <a:rPr lang="cs-CZ" dirty="0" smtClean="0"/>
              <a:t>Mostecká 3000, 430 01</a:t>
            </a:r>
            <a:endParaRPr lang="cs-CZ" dirty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2. ročník 6. letého gymnázia , 1. ročník 4.  </a:t>
            </a:r>
            <a:r>
              <a:rPr lang="cs-CZ" dirty="0" err="1" smtClean="0"/>
              <a:t>letého</a:t>
            </a:r>
            <a:r>
              <a:rPr lang="cs-CZ" dirty="0" smtClean="0"/>
              <a:t>  gymnázia</a:t>
            </a:r>
          </a:p>
          <a:p>
            <a:pPr lvl="0"/>
            <a:r>
              <a:rPr lang="cs-CZ" dirty="0" smtClean="0"/>
              <a:t>(viz. ŠVP předmětu Zeměpis/Geografie, Člověk a příroda)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Obor: Zeměpis/Geografie</a:t>
            </a:r>
            <a:endParaRPr lang="cs-CZ" dirty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Přírodní obraz Země a jeho zobrazování na mapách</a:t>
            </a:r>
            <a:endParaRPr lang="cs-CZ" dirty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Subtropická vegetace (</a:t>
            </a:r>
            <a:r>
              <a:rPr lang="cs-CZ" dirty="0" err="1" smtClean="0"/>
              <a:t>Geobiom</a:t>
            </a:r>
            <a:r>
              <a:rPr lang="cs-CZ" dirty="0" smtClean="0"/>
              <a:t>)</a:t>
            </a:r>
            <a:endParaRPr lang="cs-CZ" dirty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</a:t>
            </a:r>
            <a:r>
              <a:rPr lang="cs-CZ" dirty="0" smtClean="0"/>
              <a:t>zeměpisu </a:t>
            </a:r>
            <a:r>
              <a:rPr lang="cs-CZ" dirty="0"/>
              <a:t>a</a:t>
            </a:r>
            <a:r>
              <a:rPr lang="cs-CZ" dirty="0" smtClean="0"/>
              <a:t> geografie</a:t>
            </a:r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Školní atlas dnešního světa (+ digitální podoba)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Inovace: Materiál je určen k doplnění  výkladu učitele. Do materiálu jsou vloženy kontrolní otázky k tématu pro zpětnou vazbu učitele. Žáci odpovídají na otázky ústně a doplňují informace digitálním perem do zadání na tabuli(PC).</a:t>
            </a:r>
          </a:p>
          <a:p>
            <a:pPr lvl="0"/>
            <a:r>
              <a:rPr lang="cs-CZ" dirty="0" smtClean="0"/>
              <a:t>Žáci se tak aktivně podílejí na tvorbě zápisu do sešitu.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 Přírodní krajiny na Zemi a jejich využití. 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Subtropická vegetace</a:t>
            </a:r>
            <a:br>
              <a:rPr lang="cs-CZ" dirty="0" smtClean="0"/>
            </a:br>
            <a:r>
              <a:rPr lang="cs-CZ" dirty="0" smtClean="0"/>
              <a:t>( </a:t>
            </a:r>
            <a:r>
              <a:rPr lang="cs-CZ" dirty="0" err="1" smtClean="0"/>
              <a:t>Geobiom</a:t>
            </a:r>
            <a:r>
              <a:rPr lang="cs-CZ" dirty="0" smtClean="0"/>
              <a:t> 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</a:t>
            </a:r>
            <a:r>
              <a:rPr lang="cs-CZ" dirty="0" err="1" smtClean="0"/>
              <a:t>geobiomu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Mezi</a:t>
            </a:r>
            <a:r>
              <a:rPr lang="en-US" dirty="0" smtClean="0"/>
              <a:t> </a:t>
            </a:r>
            <a:r>
              <a:rPr lang="en-US" b="1" dirty="0" err="1" smtClean="0"/>
              <a:t>tropick</a:t>
            </a:r>
            <a:r>
              <a:rPr lang="cs-CZ" b="1" dirty="0" err="1" smtClean="0"/>
              <a:t>ým</a:t>
            </a:r>
            <a:r>
              <a:rPr lang="cs-CZ" b="1" dirty="0" smtClean="0"/>
              <a:t> a mírným </a:t>
            </a:r>
            <a:r>
              <a:rPr lang="cs-CZ" dirty="0" smtClean="0"/>
              <a:t>pásmem – přechod</a:t>
            </a:r>
          </a:p>
          <a:p>
            <a:r>
              <a:rPr lang="en-US" b="1" dirty="0" err="1" smtClean="0"/>
              <a:t>severní</a:t>
            </a:r>
            <a:r>
              <a:rPr lang="en-US" b="1" dirty="0" smtClean="0"/>
              <a:t> </a:t>
            </a:r>
            <a:r>
              <a:rPr lang="en-US" b="1" dirty="0" err="1" smtClean="0"/>
              <a:t>polokoul</a:t>
            </a:r>
            <a:r>
              <a:rPr lang="cs-CZ" b="1" dirty="0" smtClean="0"/>
              <a:t>e</a:t>
            </a:r>
            <a:r>
              <a:rPr lang="en-US" b="1" dirty="0" smtClean="0"/>
              <a:t> </a:t>
            </a:r>
            <a:r>
              <a:rPr lang="cs-CZ" dirty="0" smtClean="0"/>
              <a:t>mezi </a:t>
            </a:r>
            <a:r>
              <a:rPr lang="en-US" dirty="0" smtClean="0"/>
              <a:t>30° a 45° </a:t>
            </a:r>
            <a:r>
              <a:rPr lang="en-US" dirty="0" err="1" smtClean="0"/>
              <a:t>s.š</a:t>
            </a:r>
            <a:r>
              <a:rPr lang="en-US" dirty="0" smtClean="0"/>
              <a:t>. u </a:t>
            </a:r>
            <a:r>
              <a:rPr lang="en-US" dirty="0" err="1" smtClean="0"/>
              <a:t>obratníku</a:t>
            </a:r>
            <a:r>
              <a:rPr lang="en-US" dirty="0" smtClean="0"/>
              <a:t> </a:t>
            </a:r>
            <a:r>
              <a:rPr lang="en-US" dirty="0" err="1" smtClean="0"/>
              <a:t>Raka</a:t>
            </a:r>
            <a:endParaRPr lang="cs-CZ" dirty="0" smtClean="0"/>
          </a:p>
          <a:p>
            <a:r>
              <a:rPr lang="en-US" b="1" dirty="0" err="1" smtClean="0"/>
              <a:t>jižní</a:t>
            </a:r>
            <a:r>
              <a:rPr lang="en-US" b="1" dirty="0" smtClean="0"/>
              <a:t> </a:t>
            </a:r>
            <a:r>
              <a:rPr lang="en-US" b="1" dirty="0" err="1" smtClean="0"/>
              <a:t>polokoul</a:t>
            </a:r>
            <a:r>
              <a:rPr lang="cs-CZ" b="1" dirty="0" smtClean="0"/>
              <a:t>e</a:t>
            </a:r>
            <a:r>
              <a:rPr lang="en-US" b="1" dirty="0" smtClean="0"/>
              <a:t> </a:t>
            </a:r>
            <a:r>
              <a:rPr lang="cs-CZ" b="1" dirty="0" smtClean="0"/>
              <a:t> </a:t>
            </a:r>
            <a:r>
              <a:rPr lang="en-US" dirty="0" err="1" smtClean="0"/>
              <a:t>mezi</a:t>
            </a:r>
            <a:r>
              <a:rPr lang="en-US" dirty="0" smtClean="0"/>
              <a:t> </a:t>
            </a:r>
            <a:r>
              <a:rPr lang="cs-CZ" dirty="0" smtClean="0"/>
              <a:t> </a:t>
            </a:r>
            <a:r>
              <a:rPr lang="en-US" dirty="0" err="1" smtClean="0"/>
              <a:t>obratníkem</a:t>
            </a:r>
            <a:r>
              <a:rPr lang="en-US" dirty="0" smtClean="0"/>
              <a:t> </a:t>
            </a:r>
            <a:r>
              <a:rPr lang="en-US" dirty="0" err="1" smtClean="0"/>
              <a:t>Kozoroha</a:t>
            </a:r>
            <a:r>
              <a:rPr lang="en-US" dirty="0" smtClean="0"/>
              <a:t> a 40° </a:t>
            </a:r>
            <a:r>
              <a:rPr lang="en-US" dirty="0" err="1" smtClean="0"/>
              <a:t>j.š</a:t>
            </a:r>
            <a:r>
              <a:rPr lang="en-US" dirty="0" smtClean="0"/>
              <a:t>. </a:t>
            </a:r>
            <a:endParaRPr lang="cs-CZ" dirty="0" smtClean="0"/>
          </a:p>
          <a:p>
            <a:r>
              <a:rPr lang="cs-CZ" dirty="0" smtClean="0"/>
              <a:t>minimálně deset měsíců s průměrnou teplotou </a:t>
            </a:r>
            <a:r>
              <a:rPr lang="cs-CZ" b="1" dirty="0" smtClean="0"/>
              <a:t>nad 10 stupňů C</a:t>
            </a:r>
          </a:p>
          <a:p>
            <a:r>
              <a:rPr lang="cs-CZ" b="1" dirty="0" err="1" smtClean="0"/>
              <a:t>Tvrdolistý</a:t>
            </a:r>
            <a:r>
              <a:rPr lang="cs-CZ" b="1" dirty="0" smtClean="0"/>
              <a:t> les </a:t>
            </a:r>
            <a:r>
              <a:rPr lang="cs-CZ" dirty="0" smtClean="0"/>
              <a:t>-  mírná, vlhká zima – stromy neshazují listy – tvrdé, kožovité, malý odpar vody</a:t>
            </a:r>
          </a:p>
          <a:p>
            <a:r>
              <a:rPr lang="cs-CZ" b="1" dirty="0" smtClean="0"/>
              <a:t>Vykáceny</a:t>
            </a:r>
            <a:r>
              <a:rPr lang="cs-CZ" dirty="0" smtClean="0"/>
              <a:t> – nahrazeny křovinami – vřesovce, duby, pistácie, rozmarýn, myrta</a:t>
            </a:r>
          </a:p>
          <a:p>
            <a:r>
              <a:rPr lang="cs-CZ" b="1" dirty="0" smtClean="0"/>
              <a:t>MACCHIE</a:t>
            </a:r>
            <a:r>
              <a:rPr lang="cs-CZ" dirty="0" smtClean="0"/>
              <a:t> – název pro </a:t>
            </a:r>
            <a:r>
              <a:rPr lang="cs-CZ" dirty="0" err="1" smtClean="0"/>
              <a:t>tvrdolisté</a:t>
            </a:r>
            <a:r>
              <a:rPr lang="cs-CZ" dirty="0" smtClean="0"/>
              <a:t> lesy ve Středomoří</a:t>
            </a:r>
          </a:p>
          <a:p>
            <a:r>
              <a:rPr lang="cs-CZ" dirty="0" smtClean="0"/>
              <a:t>Citrusy, fíky, mandle, olivy, vinná réva</a:t>
            </a:r>
            <a:endParaRPr lang="en-US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b="1" dirty="0" smtClean="0"/>
          </a:p>
          <a:p>
            <a:pPr lvl="8"/>
            <a:r>
              <a:rPr lang="cs-CZ" b="1" dirty="0" smtClean="0"/>
              <a:t>                                          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Vymezte na mapě světa oblasti subtropické vegetace :</a:t>
            </a:r>
            <a:endParaRPr lang="cs-CZ" dirty="0"/>
          </a:p>
        </p:txBody>
      </p:sp>
      <p:pic>
        <p:nvPicPr>
          <p:cNvPr id="4" name="Obrázek 3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556792"/>
            <a:ext cx="8562287" cy="47899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556792"/>
            <a:ext cx="8562287" cy="478991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Vymezte na mapě světa oblasti subtropické vegetace :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355976" y="2974590"/>
            <a:ext cx="93610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735796" y="2924944"/>
            <a:ext cx="36004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195736" y="3023579"/>
            <a:ext cx="28803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095836" y="4110475"/>
            <a:ext cx="21602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968044" y="4470515"/>
            <a:ext cx="50405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308304" y="4470515"/>
            <a:ext cx="64807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Subtropická vegetace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Období zimních dešťů</a:t>
            </a:r>
          </a:p>
          <a:p>
            <a:endParaRPr lang="cs-CZ" dirty="0" smtClean="0"/>
          </a:p>
          <a:p>
            <a:r>
              <a:rPr lang="cs-CZ" dirty="0" smtClean="0"/>
              <a:t>západní pobřeží kontinentů</a:t>
            </a:r>
          </a:p>
          <a:p>
            <a:r>
              <a:rPr lang="cs-CZ" dirty="0" smtClean="0"/>
              <a:t>teplé, suché podmínky – vznik pouští</a:t>
            </a:r>
          </a:p>
          <a:p>
            <a:r>
              <a:rPr lang="cs-CZ" dirty="0" smtClean="0"/>
              <a:t>léto- suché, horké – </a:t>
            </a:r>
            <a:r>
              <a:rPr lang="cs-CZ" i="1" dirty="0" err="1" smtClean="0"/>
              <a:t>etésiové</a:t>
            </a:r>
            <a:r>
              <a:rPr lang="cs-CZ" i="1" dirty="0" smtClean="0"/>
              <a:t> větry</a:t>
            </a:r>
          </a:p>
          <a:p>
            <a:r>
              <a:rPr lang="cs-CZ" dirty="0" smtClean="0"/>
              <a:t>zima – srážky, západní proudění </a:t>
            </a:r>
          </a:p>
          <a:p>
            <a:r>
              <a:rPr lang="cs-CZ" dirty="0" smtClean="0"/>
              <a:t>Původní vegetace – lesy, odlesňování – eroze</a:t>
            </a:r>
          </a:p>
          <a:p>
            <a:r>
              <a:rPr lang="cs-CZ" dirty="0" smtClean="0"/>
              <a:t>Macchie</a:t>
            </a:r>
          </a:p>
          <a:p>
            <a:r>
              <a:rPr lang="cs-CZ" dirty="0" smtClean="0"/>
              <a:t>hnědozemě, </a:t>
            </a:r>
            <a:r>
              <a:rPr lang="cs-CZ" dirty="0" err="1" smtClean="0"/>
              <a:t>terra</a:t>
            </a:r>
            <a:r>
              <a:rPr lang="cs-CZ" dirty="0" smtClean="0"/>
              <a:t> rosa</a:t>
            </a:r>
          </a:p>
          <a:p>
            <a:r>
              <a:rPr lang="cs-CZ" dirty="0" smtClean="0"/>
              <a:t>Pádská nížina, Jižní Kalifornie, J a Z Austrálie, plošina Meseta</a:t>
            </a:r>
          </a:p>
          <a:p>
            <a:r>
              <a:rPr lang="cs-CZ" dirty="0" smtClean="0"/>
              <a:t>obdělávání – </a:t>
            </a:r>
            <a:r>
              <a:rPr lang="cs-CZ" dirty="0" err="1" smtClean="0"/>
              <a:t>huertas</a:t>
            </a:r>
            <a:endParaRPr lang="cs-CZ" dirty="0" smtClean="0"/>
          </a:p>
          <a:p>
            <a:r>
              <a:rPr lang="cs-CZ" dirty="0" smtClean="0"/>
              <a:t>olivovníky, citrusy, mandloně, réva, zelenina</a:t>
            </a:r>
          </a:p>
          <a:p>
            <a:endParaRPr lang="en-US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Subtropická vegetace: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Období letních dešťů </a:t>
            </a:r>
            <a:r>
              <a:rPr lang="cs-CZ" dirty="0" smtClean="0"/>
              <a:t>- </a:t>
            </a:r>
          </a:p>
          <a:p>
            <a:r>
              <a:rPr lang="cs-CZ" dirty="0" smtClean="0"/>
              <a:t>východní okraje kontinentů</a:t>
            </a:r>
          </a:p>
          <a:p>
            <a:r>
              <a:rPr lang="cs-CZ" dirty="0" smtClean="0"/>
              <a:t>trvale zavlažované, monzunové klima</a:t>
            </a:r>
          </a:p>
          <a:p>
            <a:r>
              <a:rPr lang="cs-CZ" dirty="0" smtClean="0"/>
              <a:t>letní monzun (od jihu a jihovýchodu)</a:t>
            </a:r>
          </a:p>
          <a:p>
            <a:r>
              <a:rPr lang="cs-CZ" dirty="0" smtClean="0"/>
              <a:t>zimní monzun – chladný, suchý</a:t>
            </a:r>
          </a:p>
          <a:p>
            <a:r>
              <a:rPr lang="cs-CZ" dirty="0" smtClean="0"/>
              <a:t>monzunové řeky</a:t>
            </a:r>
          </a:p>
          <a:p>
            <a:r>
              <a:rPr lang="cs-CZ" dirty="0" smtClean="0"/>
              <a:t>stále zelené lesy</a:t>
            </a:r>
          </a:p>
          <a:p>
            <a:pPr>
              <a:buFontTx/>
              <a:buNone/>
            </a:pPr>
            <a:r>
              <a:rPr lang="cs-CZ" dirty="0" smtClean="0"/>
              <a:t>    rododendrony, magnolie</a:t>
            </a:r>
          </a:p>
          <a:p>
            <a:r>
              <a:rPr lang="cs-CZ" dirty="0" smtClean="0"/>
              <a:t>Asie – rýže, citrusy, čajovník</a:t>
            </a:r>
          </a:p>
          <a:p>
            <a:r>
              <a:rPr lang="cs-CZ" dirty="0" smtClean="0"/>
              <a:t>Austrálie – eukalyptus</a:t>
            </a:r>
          </a:p>
          <a:p>
            <a:r>
              <a:rPr lang="cs-CZ" dirty="0" smtClean="0"/>
              <a:t>USA – bavlna, tabák, podzemnice</a:t>
            </a:r>
          </a:p>
          <a:p>
            <a:r>
              <a:rPr lang="cs-CZ" dirty="0" smtClean="0"/>
              <a:t>Jižní Amerika – chov dobytka</a:t>
            </a:r>
          </a:p>
          <a:p>
            <a:endParaRPr lang="en-US" dirty="0" smtClean="0"/>
          </a:p>
          <a:p>
            <a:pPr>
              <a:buFontTx/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Hospodářské využití oblasti Subtropické vegetace:</a:t>
            </a:r>
            <a:endParaRPr lang="cs-CZ" dirty="0"/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 l="3733" t="15350" r="5080" b="12867"/>
          <a:stretch>
            <a:fillRect/>
          </a:stretch>
        </p:blipFill>
        <p:spPr bwMode="auto">
          <a:xfrm>
            <a:off x="827584" y="1700808"/>
            <a:ext cx="5247894" cy="23262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3" cstate="print"/>
          <a:srcRect l="60496" t="39706" r="2975" b="42941"/>
          <a:stretch>
            <a:fillRect/>
          </a:stretch>
        </p:blipFill>
        <p:spPr bwMode="auto">
          <a:xfrm>
            <a:off x="6156176" y="4077072"/>
            <a:ext cx="2105025" cy="56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971600" y="4653136"/>
            <a:ext cx="31683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uvedených obilovin vyberte druhy typické pro oblasti Subtropické vegetace a doplňte na tabuli:</a:t>
            </a:r>
          </a:p>
          <a:p>
            <a:r>
              <a:rPr lang="cs-CZ" dirty="0" smtClean="0"/>
              <a:t>(použijte atlasy, učebnici 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5013176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</a:t>
            </a:r>
            <a:endParaRPr lang="cs-CZ" dirty="0"/>
          </a:p>
        </p:txBody>
      </p:sp>
      <p:pic>
        <p:nvPicPr>
          <p:cNvPr id="11" name="Obrázek 10"/>
          <p:cNvPicPr/>
          <p:nvPr/>
        </p:nvPicPr>
        <p:blipFill>
          <a:blip r:embed="rId3" cstate="print"/>
          <a:srcRect l="60496" t="39706" r="2975" b="42941"/>
          <a:stretch>
            <a:fillRect/>
          </a:stretch>
        </p:blipFill>
        <p:spPr bwMode="auto">
          <a:xfrm>
            <a:off x="3519487" y="3148012"/>
            <a:ext cx="2105025" cy="56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Hospodářské využití oblasti Subtropické vegetace: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 l="3733" t="15350" r="5080" b="12867"/>
          <a:stretch>
            <a:fillRect/>
          </a:stretch>
        </p:blipFill>
        <p:spPr bwMode="auto">
          <a:xfrm>
            <a:off x="827584" y="1700808"/>
            <a:ext cx="5247894" cy="23262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3" cstate="print"/>
          <a:srcRect l="60496" t="39706" r="2975" b="42941"/>
          <a:stretch>
            <a:fillRect/>
          </a:stretch>
        </p:blipFill>
        <p:spPr bwMode="auto">
          <a:xfrm>
            <a:off x="6156176" y="4077072"/>
            <a:ext cx="2105025" cy="56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971600" y="4653136"/>
            <a:ext cx="31683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uvedených obilovin vyberte druhy typické pro oblasti Subtropické vegetace a doplňte na tabuli:</a:t>
            </a:r>
          </a:p>
          <a:p>
            <a:r>
              <a:rPr lang="cs-CZ" dirty="0" smtClean="0"/>
              <a:t>(použijte atlasy, učebnici 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5013176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Kukuřice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Pšenice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1" name="Obrázek 10"/>
          <p:cNvPicPr/>
          <p:nvPr/>
        </p:nvPicPr>
        <p:blipFill>
          <a:blip r:embed="rId3" cstate="print"/>
          <a:srcRect l="60496" t="39706" r="2975" b="42941"/>
          <a:stretch>
            <a:fillRect/>
          </a:stretch>
        </p:blipFill>
        <p:spPr bwMode="auto">
          <a:xfrm>
            <a:off x="3519487" y="3148012"/>
            <a:ext cx="2105025" cy="56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Slide 5+6 – slepá mapa světa: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Vytvořeno </a:t>
            </a:r>
            <a:r>
              <a:rPr lang="cs-CZ" dirty="0"/>
              <a:t>Markétou Pravdovou v programu ARCGIS – použito se svolením autora</a:t>
            </a:r>
          </a:p>
          <a:p>
            <a:r>
              <a:rPr lang="cs-CZ" dirty="0" err="1" smtClean="0"/>
              <a:t>Slide</a:t>
            </a:r>
            <a:r>
              <a:rPr lang="cs-CZ" dirty="0" smtClean="0"/>
              <a:t> </a:t>
            </a:r>
            <a:r>
              <a:rPr lang="cs-CZ" dirty="0" smtClean="0"/>
              <a:t>9+10 -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KAREL, </a:t>
            </a:r>
            <a:r>
              <a:rPr lang="cs-CZ" dirty="0" err="1" smtClean="0"/>
              <a:t>Kašparovský</a:t>
            </a:r>
            <a:r>
              <a:rPr lang="cs-CZ" dirty="0" smtClean="0"/>
              <a:t>. </a:t>
            </a:r>
            <a:r>
              <a:rPr lang="cs-CZ" i="1" dirty="0" smtClean="0"/>
              <a:t>Zeměpis I. v kostce</a:t>
            </a:r>
            <a:r>
              <a:rPr lang="cs-CZ" dirty="0" smtClean="0"/>
              <a:t>. Praha: Fragment, 2009, ISBN 978-80-253-0586-7.</a:t>
            </a:r>
          </a:p>
          <a:p>
            <a:r>
              <a:rPr lang="cs-CZ" dirty="0" smtClean="0"/>
              <a:t>MARTIN</a:t>
            </a:r>
            <a:r>
              <a:rPr lang="cs-CZ" dirty="0" smtClean="0"/>
              <a:t>, Hanus; LUDĚK, Šídlo. </a:t>
            </a:r>
            <a:r>
              <a:rPr lang="cs-CZ" i="1" dirty="0" smtClean="0"/>
              <a:t>Školní atlas dnešního světa</a:t>
            </a:r>
            <a:r>
              <a:rPr lang="cs-CZ" dirty="0" smtClean="0"/>
              <a:t>. TERRA,s.r.o. a TERRA-KLUB,o.p.s.: TERRA,s.r.o. a TERRA-KLUB,o.p.s., 2011, ISBN 978-80-902282-6-9.</a:t>
            </a:r>
          </a:p>
          <a:p>
            <a:r>
              <a:rPr lang="cs-CZ" dirty="0" smtClean="0"/>
              <a:t>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r>
              <a:rPr lang="cs-CZ" dirty="0" smtClean="0"/>
              <a:t>Archiv autora.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302</TotalTime>
  <Words>605</Words>
  <Application>Microsoft Office PowerPoint</Application>
  <PresentationFormat>Předvádění na obrazovce (4:3)</PresentationFormat>
  <Paragraphs>94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Prezentace aplikace PowerPoint</vt:lpstr>
      <vt:lpstr>Subtropická vegetace ( Geobiom )</vt:lpstr>
      <vt:lpstr>Vymezení geobiomu.</vt:lpstr>
      <vt:lpstr>Vymezte na mapě světa oblasti subtropické vegetace :</vt:lpstr>
      <vt:lpstr>Vymezte na mapě světa oblasti subtropické vegetace : Řešení</vt:lpstr>
      <vt:lpstr>Subtropická vegetace</vt:lpstr>
      <vt:lpstr>Subtropická vegetace:</vt:lpstr>
      <vt:lpstr>Hospodářské využití oblasti Subtropické vegetace:</vt:lpstr>
      <vt:lpstr>Hospodářské využití oblasti Subtropické vegetace: Řešení</vt:lpstr>
      <vt:lpstr>Zdroje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 Pravda</cp:lastModifiedBy>
  <cp:revision>40</cp:revision>
  <dcterms:created xsi:type="dcterms:W3CDTF">2013-03-24T16:16:20Z</dcterms:created>
  <dcterms:modified xsi:type="dcterms:W3CDTF">2013-12-16T10:22:24Z</dcterms:modified>
</cp:coreProperties>
</file>