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8" r:id="rId2"/>
    <p:sldId id="270" r:id="rId3"/>
    <p:sldId id="257" r:id="rId4"/>
    <p:sldId id="258" r:id="rId5"/>
    <p:sldId id="259" r:id="rId6"/>
    <p:sldId id="271" r:id="rId7"/>
    <p:sldId id="260" r:id="rId8"/>
    <p:sldId id="277" r:id="rId9"/>
    <p:sldId id="262" r:id="rId10"/>
    <p:sldId id="263" r:id="rId11"/>
    <p:sldId id="278" r:id="rId12"/>
    <p:sldId id="279" r:id="rId13"/>
    <p:sldId id="280" r:id="rId14"/>
    <p:sldId id="276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1315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36256835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VY_32_INOVACE_02A_17_STEPI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Stepi (</a:t>
            </a:r>
            <a:r>
              <a:rPr lang="cs-CZ" dirty="0" err="1" smtClean="0"/>
              <a:t>Geobiom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materiálu 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(Přírodní krajiny na Zemi a jejich využití.)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Stepi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Geobiom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</a:t>
            </a:r>
            <a:r>
              <a:rPr lang="cs-CZ" dirty="0" err="1" smtClean="0"/>
              <a:t>geobiomu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cs-CZ" b="1" dirty="0" smtClean="0">
                <a:solidFill>
                  <a:schemeClr val="tx1"/>
                </a:solidFill>
              </a:rPr>
              <a:t>Stepi </a:t>
            </a: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b="1" dirty="0" smtClean="0">
                <a:solidFill>
                  <a:schemeClr val="tx1"/>
                </a:solidFill>
              </a:rPr>
              <a:t>bylinné formace </a:t>
            </a:r>
            <a:r>
              <a:rPr lang="cs-CZ" dirty="0" smtClean="0">
                <a:solidFill>
                  <a:schemeClr val="tx1"/>
                </a:solidFill>
              </a:rPr>
              <a:t>mírného podnebného pásu s převahou trav</a:t>
            </a: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b="1" dirty="0" smtClean="0">
                <a:solidFill>
                  <a:schemeClr val="tx1"/>
                </a:solidFill>
              </a:rPr>
              <a:t>vnitrozemské klima </a:t>
            </a:r>
            <a:r>
              <a:rPr lang="cs-CZ" dirty="0" smtClean="0">
                <a:solidFill>
                  <a:schemeClr val="tx1"/>
                </a:solidFill>
              </a:rPr>
              <a:t>(horká, suchá léta, chladné, suché zimy)</a:t>
            </a:r>
          </a:p>
          <a:p>
            <a:pPr lvl="1"/>
            <a:endParaRPr lang="cs-CZ" dirty="0" smtClean="0">
              <a:solidFill>
                <a:schemeClr val="tx1"/>
              </a:solidFill>
            </a:endParaRP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- nedostatek srážek přes rok ( 300 – 400 mm) – žádné stromy</a:t>
            </a: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- vegetace omezena na čtyři měsíce</a:t>
            </a: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- vegetace – traviny (kavyl, kostřava), cibuloviny</a:t>
            </a: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- půdy – černozemě</a:t>
            </a:r>
          </a:p>
          <a:p>
            <a:pPr lvl="1"/>
            <a:r>
              <a:rPr lang="cs-CZ" dirty="0" smtClean="0">
                <a:solidFill>
                  <a:schemeClr val="tx1"/>
                </a:solidFill>
              </a:rPr>
              <a:t>- pastviny – skot, ovce</a:t>
            </a:r>
          </a:p>
          <a:p>
            <a:pPr lvl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748464" cy="101960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Vymezte na mapě světa  oblasti stepí :</a:t>
            </a:r>
            <a:endParaRPr lang="cs-CZ" dirty="0"/>
          </a:p>
        </p:txBody>
      </p:sp>
      <p:pic>
        <p:nvPicPr>
          <p:cNvPr id="4" name="Obrázek 3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0857" y="1034042"/>
            <a:ext cx="8562287" cy="47899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mapa_Vank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0857" y="1034042"/>
            <a:ext cx="8562287" cy="478991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748464" cy="101960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Vymezte na mapě světa  oblasti stepí 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979712" y="2369986"/>
            <a:ext cx="1080120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076056" y="2112248"/>
            <a:ext cx="237626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987824" y="3717032"/>
            <a:ext cx="36004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Pomocí údajů v atlase doplňte charakteristiku stepí: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Vzduchová hmota : ……………………</a:t>
            </a:r>
          </a:p>
          <a:p>
            <a:endParaRPr lang="cs-CZ" dirty="0" smtClean="0"/>
          </a:p>
          <a:p>
            <a:r>
              <a:rPr lang="cs-CZ" dirty="0" smtClean="0"/>
              <a:t>Teplota :  …………………..</a:t>
            </a:r>
          </a:p>
          <a:p>
            <a:endParaRPr lang="cs-CZ" dirty="0" smtClean="0"/>
          </a:p>
          <a:p>
            <a:r>
              <a:rPr lang="cs-CZ" dirty="0" smtClean="0"/>
              <a:t>Srážky :  …………………….</a:t>
            </a:r>
          </a:p>
          <a:p>
            <a:endParaRPr lang="cs-CZ" dirty="0" smtClean="0"/>
          </a:p>
          <a:p>
            <a:r>
              <a:rPr lang="cs-CZ" dirty="0" smtClean="0"/>
              <a:t>Půdy :  ………………………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Pomocí údajů v atlase doplňte charakteristiku stepí: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Vzduchová hmota : </a:t>
            </a:r>
            <a:r>
              <a:rPr lang="cs-CZ" dirty="0" smtClean="0">
                <a:solidFill>
                  <a:srgbClr val="FF0000"/>
                </a:solidFill>
              </a:rPr>
              <a:t>polární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Teplota :  </a:t>
            </a:r>
            <a:r>
              <a:rPr lang="cs-CZ" dirty="0" smtClean="0">
                <a:solidFill>
                  <a:srgbClr val="FF0000"/>
                </a:solidFill>
              </a:rPr>
              <a:t>proměnlivá, čtyři roční období</a:t>
            </a:r>
          </a:p>
          <a:p>
            <a:endParaRPr lang="cs-CZ" dirty="0" smtClean="0"/>
          </a:p>
          <a:p>
            <a:r>
              <a:rPr lang="cs-CZ" dirty="0" smtClean="0"/>
              <a:t>Srážky :  </a:t>
            </a:r>
            <a:r>
              <a:rPr lang="cs-CZ" dirty="0" smtClean="0">
                <a:solidFill>
                  <a:srgbClr val="FF0000"/>
                </a:solidFill>
              </a:rPr>
              <a:t>vliv </a:t>
            </a:r>
            <a:r>
              <a:rPr lang="cs-CZ" dirty="0" smtClean="0">
                <a:solidFill>
                  <a:srgbClr val="FF0000"/>
                </a:solidFill>
              </a:rPr>
              <a:t>pevniny (</a:t>
            </a:r>
            <a:r>
              <a:rPr lang="cs-CZ" dirty="0" smtClean="0">
                <a:solidFill>
                  <a:srgbClr val="FF0000"/>
                </a:solidFill>
              </a:rPr>
              <a:t>sucho), vliv </a:t>
            </a:r>
            <a:r>
              <a:rPr lang="cs-CZ" dirty="0" smtClean="0">
                <a:solidFill>
                  <a:srgbClr val="FF0000"/>
                </a:solidFill>
              </a:rPr>
              <a:t>oceánu (</a:t>
            </a:r>
            <a:r>
              <a:rPr lang="cs-CZ" dirty="0" smtClean="0">
                <a:solidFill>
                  <a:srgbClr val="FF0000"/>
                </a:solidFill>
              </a:rPr>
              <a:t>srážky)</a:t>
            </a:r>
          </a:p>
          <a:p>
            <a:endParaRPr lang="cs-CZ" dirty="0" smtClean="0"/>
          </a:p>
          <a:p>
            <a:r>
              <a:rPr lang="cs-CZ" dirty="0" smtClean="0"/>
              <a:t>Půdy :  </a:t>
            </a:r>
            <a:r>
              <a:rPr lang="cs-CZ" dirty="0" smtClean="0">
                <a:solidFill>
                  <a:srgbClr val="FF0000"/>
                </a:solidFill>
              </a:rPr>
              <a:t>černozemě (úrodné)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Živočišstvo a využití stepí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Hraboši, zajíci, syslové, ptáci, dříve bizoni</a:t>
            </a:r>
          </a:p>
          <a:p>
            <a:endParaRPr lang="cs-CZ" dirty="0" smtClean="0"/>
          </a:p>
          <a:p>
            <a:pPr lvl="0"/>
            <a:r>
              <a:rPr lang="cs-CZ" dirty="0" smtClean="0"/>
              <a:t>Severoamerické stepi – prérie</a:t>
            </a:r>
          </a:p>
          <a:p>
            <a:pPr lvl="0"/>
            <a:r>
              <a:rPr lang="cs-CZ" dirty="0" smtClean="0"/>
              <a:t>Jihoamerické stepi – pampy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Světové obilnice</a:t>
            </a:r>
          </a:p>
          <a:p>
            <a:pPr lvl="0"/>
            <a:r>
              <a:rPr lang="cs-CZ" dirty="0" smtClean="0"/>
              <a:t>Chov skotu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Pojmenujte typického živočicha dříve žijícího ve stepích, určete oblast :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43808" y="5949280"/>
            <a:ext cx="25922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Jana\Desktop\Vše na DUMy\2013_01_14\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412776"/>
            <a:ext cx="5101952" cy="43022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Pojmenujte typického živočicha dříve žijícího ve stepích, určete oblast 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843808" y="5949280"/>
            <a:ext cx="25922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Bizon americký, prérie</a:t>
            </a:r>
            <a:endParaRPr lang="cs-CZ" dirty="0"/>
          </a:p>
        </p:txBody>
      </p:sp>
      <p:pic>
        <p:nvPicPr>
          <p:cNvPr id="1026" name="Picture 2" descr="C:\Users\Jana\Desktop\Vše na DUMy\2013_01_14\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412776"/>
            <a:ext cx="5101952" cy="43022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Pomocí atlasu určete světové producenty pšenice: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1.	…………………………….</a:t>
            </a:r>
          </a:p>
          <a:p>
            <a:pPr>
              <a:buNone/>
            </a:pPr>
            <a:r>
              <a:rPr lang="cs-CZ" dirty="0" smtClean="0"/>
              <a:t> 2.	…………………………….</a:t>
            </a:r>
          </a:p>
          <a:p>
            <a:pPr>
              <a:buNone/>
            </a:pPr>
            <a:r>
              <a:rPr lang="cs-CZ" dirty="0" smtClean="0"/>
              <a:t> 3.	…………………………….</a:t>
            </a:r>
          </a:p>
          <a:p>
            <a:pPr>
              <a:buNone/>
            </a:pPr>
            <a:r>
              <a:rPr lang="cs-CZ" dirty="0" smtClean="0"/>
              <a:t> 4.	…………………………….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Pomocí atlasu určete světové producenty pšenice: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1.	</a:t>
            </a:r>
            <a:r>
              <a:rPr lang="cs-CZ" dirty="0" smtClean="0">
                <a:solidFill>
                  <a:srgbClr val="FF0000"/>
                </a:solidFill>
              </a:rPr>
              <a:t>Indie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2.	</a:t>
            </a:r>
            <a:r>
              <a:rPr lang="cs-CZ" dirty="0" smtClean="0">
                <a:solidFill>
                  <a:srgbClr val="FF0000"/>
                </a:solidFill>
              </a:rPr>
              <a:t>Spojené státy americké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3.	</a:t>
            </a:r>
            <a:r>
              <a:rPr lang="cs-CZ" dirty="0" smtClean="0">
                <a:solidFill>
                  <a:srgbClr val="FF0000"/>
                </a:solidFill>
              </a:rPr>
              <a:t>Ruská federace</a:t>
            </a:r>
          </a:p>
          <a:p>
            <a:pPr>
              <a:buNone/>
            </a:pPr>
            <a:r>
              <a:rPr lang="cs-CZ" dirty="0" smtClean="0"/>
              <a:t> 4.	</a:t>
            </a:r>
            <a:r>
              <a:rPr lang="cs-CZ" dirty="0" smtClean="0">
                <a:solidFill>
                  <a:srgbClr val="FF0000"/>
                </a:solidFill>
              </a:rPr>
              <a:t>Francie</a:t>
            </a:r>
            <a:endParaRPr lang="cs-CZ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Slide 5+6 – slepá mapa světa:</a:t>
            </a:r>
          </a:p>
          <a:p>
            <a:pPr>
              <a:buNone/>
            </a:pPr>
            <a:r>
              <a:rPr lang="cs-CZ" dirty="0"/>
              <a:t>Vytvořeno Markétou Pravdovou v programu ARCGIS – použito se svolením autora</a:t>
            </a:r>
          </a:p>
          <a:p>
            <a:pPr>
              <a:buNone/>
            </a:pPr>
            <a:r>
              <a:rPr lang="cs-CZ"/>
              <a:t> </a:t>
            </a:r>
          </a:p>
          <a:p>
            <a:pPr>
              <a:buNone/>
            </a:pPr>
            <a:r>
              <a:rPr lang="cs-CZ" smtClean="0"/>
              <a:t>Slide</a:t>
            </a:r>
            <a:r>
              <a:rPr lang="cs-CZ" dirty="0" smtClean="0"/>
              <a:t> 10+11 - 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KVASNIČKOVÁ, Danuše; JENÍK, Jan. </a:t>
            </a:r>
            <a:r>
              <a:rPr lang="cs-CZ" i="1" dirty="0" smtClean="0"/>
              <a:t>Poznáváme život 1.část,Přírodopis 6</a:t>
            </a:r>
            <a:r>
              <a:rPr lang="cs-CZ" dirty="0" smtClean="0"/>
              <a:t>. Praha: Fortuna, 1994, ISBN 80-7168-160-1.</a:t>
            </a:r>
          </a:p>
          <a:p>
            <a:r>
              <a:rPr lang="cs-CZ" dirty="0" smtClean="0"/>
              <a:t>MARTIN, Hanus; LUDĚK, Šídlo. </a:t>
            </a:r>
            <a:r>
              <a:rPr lang="cs-CZ" i="1" dirty="0" smtClean="0"/>
              <a:t>Školní atlas dnešního světa</a:t>
            </a:r>
            <a:r>
              <a:rPr lang="cs-CZ" dirty="0" smtClean="0"/>
              <a:t>. TERRA,s.r.o. a TERRA-KLUB,o.p.s.: TERRA,s.r.o. a TERRA-KLUB,o.p.s., 2011, ISBN 978-80-902282-6-9.</a:t>
            </a:r>
          </a:p>
          <a:p>
            <a:r>
              <a:rPr lang="cs-CZ" dirty="0" smtClean="0"/>
              <a:t>Archiv autora.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298</TotalTime>
  <Words>519</Words>
  <Application>Microsoft Office PowerPoint</Application>
  <PresentationFormat>Předvádění na obrazovce (4:3)</PresentationFormat>
  <Paragraphs>95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Snímek 1</vt:lpstr>
      <vt:lpstr>Snímek 2</vt:lpstr>
      <vt:lpstr>Stepi (Geobiom)</vt:lpstr>
      <vt:lpstr>Vymezení geobiomu</vt:lpstr>
      <vt:lpstr>Vymezte na mapě světa  oblasti stepí :</vt:lpstr>
      <vt:lpstr>Vymezte na mapě světa  oblasti stepí : Řešení</vt:lpstr>
      <vt:lpstr>Pomocí údajů v atlase doplňte charakteristiku stepí:</vt:lpstr>
      <vt:lpstr>Pomocí údajů v atlase doplňte charakteristiku stepí: Řešení</vt:lpstr>
      <vt:lpstr>Živočišstvo a využití stepí</vt:lpstr>
      <vt:lpstr>Pojmenujte typického živočicha dříve žijícího ve stepích, určete oblast :</vt:lpstr>
      <vt:lpstr>Pojmenujte typického živočicha dříve žijícího ve stepích, určete oblast : Řešení</vt:lpstr>
      <vt:lpstr>Pomocí atlasu určete světové producenty pšenice:</vt:lpstr>
      <vt:lpstr>Pomocí atlasu určete světové producenty pšenice: Řešení.</vt:lpstr>
      <vt:lpstr>Zdroje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40</cp:revision>
  <dcterms:created xsi:type="dcterms:W3CDTF">2013-03-23T13:53:01Z</dcterms:created>
  <dcterms:modified xsi:type="dcterms:W3CDTF">2014-01-04T19:44:54Z</dcterms:modified>
</cp:coreProperties>
</file>