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8" r:id="rId2"/>
    <p:sldId id="270" r:id="rId3"/>
    <p:sldId id="257" r:id="rId4"/>
    <p:sldId id="258" r:id="rId5"/>
    <p:sldId id="259" r:id="rId6"/>
    <p:sldId id="271" r:id="rId7"/>
    <p:sldId id="260" r:id="rId8"/>
    <p:sldId id="277" r:id="rId9"/>
    <p:sldId id="278" r:id="rId10"/>
    <p:sldId id="276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5F4AF6-4A7A-469F-9786-C6427A917CB4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7190B4-559F-49A8-B51E-EE63E43C71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386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7AEB789-DA44-4241-AA93-374046248824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E07C7D7-5D7D-419A-BE67-9FC59D7550BB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E07C7D7-5D7D-419A-BE67-9FC59D7550BB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7C7D7-5D7D-419A-BE67-9FC59D7550BB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E07C7D7-5D7D-419A-BE67-9FC59D7550BB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7D848C-18AB-4F1B-A956-70C51D6AA2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427355"/>
              </p:ext>
            </p:extLst>
          </p:nvPr>
        </p:nvGraphicFramePr>
        <p:xfrm>
          <a:off x="614363" y="2816225"/>
          <a:ext cx="8137525" cy="2966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Jana</a:t>
                      </a:r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Vaňková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VY_32_INOVACE_02A_19_TUNDRY</a:t>
                      </a:r>
                    </a:p>
                    <a:p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Přírodní obraz Země a jeho zobrazování na mapách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23.02.2013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236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784887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/>
              <a:t>Anotace:</a:t>
            </a:r>
          </a:p>
          <a:p>
            <a:pPr lvl="0"/>
            <a:r>
              <a:rPr lang="cs-CZ" dirty="0" smtClean="0"/>
              <a:t>Škola</a:t>
            </a:r>
            <a:r>
              <a:rPr lang="cs-CZ" dirty="0"/>
              <a:t>: Gymnázium Chomutov, </a:t>
            </a:r>
            <a:r>
              <a:rPr lang="cs-CZ" dirty="0" smtClean="0"/>
              <a:t>Mostecká 3000, 430 01</a:t>
            </a:r>
            <a:endParaRPr lang="cs-CZ" dirty="0"/>
          </a:p>
          <a:p>
            <a:pPr lvl="0"/>
            <a:r>
              <a:rPr lang="cs-CZ" dirty="0" smtClean="0"/>
              <a:t>Třída</a:t>
            </a:r>
            <a:r>
              <a:rPr lang="cs-CZ" dirty="0"/>
              <a:t>:  </a:t>
            </a:r>
            <a:r>
              <a:rPr lang="cs-CZ" dirty="0" smtClean="0"/>
              <a:t>2. ročník 6. letého gymnázia , 1. ročník 4.  </a:t>
            </a:r>
            <a:r>
              <a:rPr lang="cs-CZ" dirty="0" err="1" smtClean="0"/>
              <a:t>letého</a:t>
            </a:r>
            <a:r>
              <a:rPr lang="cs-CZ" dirty="0" smtClean="0"/>
              <a:t>  gymnázia</a:t>
            </a:r>
          </a:p>
          <a:p>
            <a:pPr lvl="0"/>
            <a:r>
              <a:rPr lang="cs-CZ" dirty="0" smtClean="0"/>
              <a:t>(viz. ŠVP předmětu Zeměpis/Geografie, Člověk a příroda)</a:t>
            </a:r>
          </a:p>
          <a:p>
            <a:pPr lvl="0"/>
            <a:endParaRPr lang="cs-CZ" dirty="0"/>
          </a:p>
          <a:p>
            <a:pPr lvl="0"/>
            <a:r>
              <a:rPr lang="cs-CZ" dirty="0" smtClean="0"/>
              <a:t>Výstup</a:t>
            </a:r>
            <a:r>
              <a:rPr lang="cs-CZ" dirty="0"/>
              <a:t>:  </a:t>
            </a:r>
            <a:r>
              <a:rPr lang="cs-CZ" dirty="0" err="1" smtClean="0"/>
              <a:t>PowerPointová</a:t>
            </a:r>
            <a:r>
              <a:rPr lang="cs-CZ" dirty="0" smtClean="0"/>
              <a:t> prezentace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Obor: Zeměpis/Geografie</a:t>
            </a:r>
            <a:endParaRPr lang="cs-CZ" dirty="0"/>
          </a:p>
          <a:p>
            <a:pPr lvl="0"/>
            <a:r>
              <a:rPr lang="cs-CZ" dirty="0" smtClean="0"/>
              <a:t>Vzdělávací </a:t>
            </a:r>
            <a:r>
              <a:rPr lang="cs-CZ" dirty="0"/>
              <a:t>oblast:  </a:t>
            </a:r>
            <a:r>
              <a:rPr lang="cs-CZ" dirty="0" smtClean="0"/>
              <a:t>Přírodní obraz Země a jeho zobrazování na mapách</a:t>
            </a:r>
            <a:endParaRPr lang="cs-CZ" dirty="0"/>
          </a:p>
          <a:p>
            <a:pPr lvl="0"/>
            <a:r>
              <a:rPr lang="cs-CZ" dirty="0" smtClean="0"/>
              <a:t>Tematický </a:t>
            </a:r>
            <a:r>
              <a:rPr lang="cs-CZ" dirty="0"/>
              <a:t>okruh: </a:t>
            </a:r>
            <a:r>
              <a:rPr lang="cs-CZ" dirty="0" smtClean="0"/>
              <a:t> Tundry (</a:t>
            </a:r>
            <a:r>
              <a:rPr lang="cs-CZ" dirty="0" err="1" smtClean="0"/>
              <a:t>Geobiom</a:t>
            </a:r>
            <a:r>
              <a:rPr lang="cs-CZ" dirty="0" smtClean="0"/>
              <a:t>)</a:t>
            </a:r>
            <a:endParaRPr lang="cs-CZ" dirty="0"/>
          </a:p>
          <a:p>
            <a:pPr lvl="0"/>
            <a:r>
              <a:rPr lang="cs-CZ" dirty="0" smtClean="0"/>
              <a:t>Využití</a:t>
            </a:r>
            <a:r>
              <a:rPr lang="cs-CZ" dirty="0"/>
              <a:t>:  Výuka </a:t>
            </a:r>
            <a:r>
              <a:rPr lang="cs-CZ" dirty="0" smtClean="0"/>
              <a:t>zeměpisu </a:t>
            </a:r>
            <a:r>
              <a:rPr lang="cs-CZ" dirty="0"/>
              <a:t>a</a:t>
            </a:r>
            <a:r>
              <a:rPr lang="cs-CZ" dirty="0" smtClean="0"/>
              <a:t> geografie</a:t>
            </a:r>
          </a:p>
          <a:p>
            <a:pPr lvl="0"/>
            <a:r>
              <a:rPr lang="cs-CZ" dirty="0" smtClean="0"/>
              <a:t>Pomůcky</a:t>
            </a:r>
            <a:r>
              <a:rPr lang="cs-CZ" dirty="0"/>
              <a:t>:  </a:t>
            </a:r>
            <a:r>
              <a:rPr lang="cs-CZ" dirty="0" smtClean="0"/>
              <a:t> </a:t>
            </a:r>
            <a:r>
              <a:rPr lang="cs-CZ" dirty="0"/>
              <a:t>PC </a:t>
            </a:r>
            <a:r>
              <a:rPr lang="cs-CZ" dirty="0" smtClean="0"/>
              <a:t>učitele, tabule, Školní atlas dnešního světa (+ digitální podoba)</a:t>
            </a:r>
          </a:p>
          <a:p>
            <a:pPr lvl="0"/>
            <a:endParaRPr lang="cs-CZ" dirty="0"/>
          </a:p>
          <a:p>
            <a:pPr lvl="0"/>
            <a:r>
              <a:rPr lang="cs-CZ" dirty="0" smtClean="0"/>
              <a:t>Inovace: Materiál je určen k doplnění  výkladu učitele. Do materiálu jsou vloženy kontrolní otázky k tématu pro zpětnou vazbu učitele. Žáci odpovídají na otázky ústně a doplňují informace digitálním perem do zadání na tabuli(PC).</a:t>
            </a:r>
          </a:p>
          <a:p>
            <a:pPr lvl="0"/>
            <a:r>
              <a:rPr lang="cs-CZ" dirty="0" smtClean="0"/>
              <a:t>Žáci se tak aktivně podílejí na tvorbě zápisu do sešitu.</a:t>
            </a:r>
          </a:p>
          <a:p>
            <a:r>
              <a:rPr lang="cs-CZ" dirty="0" smtClean="0"/>
              <a:t>Materiál </a:t>
            </a:r>
            <a:r>
              <a:rPr lang="cs-CZ" dirty="0"/>
              <a:t>je určen k interaktivní výuce.</a:t>
            </a:r>
          </a:p>
          <a:p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4289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(Přírodní krajiny na Zemi a jejich využití.)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Tundry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(</a:t>
            </a:r>
            <a:r>
              <a:rPr lang="cs-CZ" dirty="0" err="1" smtClean="0"/>
              <a:t>Geobiom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Vymezení </a:t>
            </a:r>
            <a:r>
              <a:rPr lang="cs-CZ" dirty="0" err="1" smtClean="0"/>
              <a:t>geobiomu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- v subpolárních oblastech, </a:t>
            </a:r>
            <a:r>
              <a:rPr lang="cs-CZ" b="1" dirty="0" smtClean="0"/>
              <a:t>60° – 70° z.</a:t>
            </a:r>
            <a:r>
              <a:rPr lang="cs-CZ" b="1" dirty="0" err="1" smtClean="0"/>
              <a:t>š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r>
              <a:rPr lang="cs-CZ" dirty="0" smtClean="0"/>
              <a:t>- teplota méně než </a:t>
            </a:r>
            <a:r>
              <a:rPr lang="cs-CZ" b="1" dirty="0" smtClean="0"/>
              <a:t>10°C/měsíc</a:t>
            </a:r>
          </a:p>
          <a:p>
            <a:endParaRPr lang="cs-CZ" b="1" dirty="0" smtClean="0"/>
          </a:p>
          <a:p>
            <a:r>
              <a:rPr lang="cs-CZ" dirty="0" smtClean="0"/>
              <a:t>- srážky méně než </a:t>
            </a:r>
            <a:r>
              <a:rPr lang="cs-CZ" b="1" dirty="0" smtClean="0"/>
              <a:t>200 mm/rok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748464" cy="1196752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Vymezte na mapě světa  oblasti tunder :</a:t>
            </a:r>
            <a:endParaRPr lang="cs-CZ" dirty="0"/>
          </a:p>
        </p:txBody>
      </p:sp>
      <p:pic>
        <p:nvPicPr>
          <p:cNvPr id="4" name="Obrázek 3" descr="mapa_Vank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556792"/>
            <a:ext cx="8562287" cy="47899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mapa_Vank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556792"/>
            <a:ext cx="8562287" cy="4789917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748464" cy="1196752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Vymezte na mapě světa  oblasti tunder :</a:t>
            </a:r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508327" y="2293085"/>
            <a:ext cx="6336704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2197430" y="5157192"/>
            <a:ext cx="5760640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Vegetace a fauna tunder: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b="1" dirty="0" smtClean="0"/>
              <a:t>Keřová tundra </a:t>
            </a:r>
            <a:r>
              <a:rPr lang="cs-CZ" dirty="0" smtClean="0"/>
              <a:t>– zakrslé břízy, vrby, brusinky, ostřice, suchopýr</a:t>
            </a:r>
          </a:p>
          <a:p>
            <a:r>
              <a:rPr lang="cs-CZ" b="1" dirty="0" smtClean="0"/>
              <a:t>Mechová tundra </a:t>
            </a:r>
            <a:r>
              <a:rPr lang="cs-CZ" dirty="0" smtClean="0"/>
              <a:t>– mechy</a:t>
            </a:r>
          </a:p>
          <a:p>
            <a:r>
              <a:rPr lang="cs-CZ" b="1" dirty="0" smtClean="0"/>
              <a:t>Lišejníková tundra –</a:t>
            </a:r>
            <a:r>
              <a:rPr lang="cs-CZ" dirty="0" smtClean="0"/>
              <a:t> řídké lišejníky, písčité půdy</a:t>
            </a:r>
          </a:p>
          <a:p>
            <a:endParaRPr lang="cs-CZ" b="1" dirty="0" smtClean="0"/>
          </a:p>
          <a:p>
            <a:r>
              <a:rPr lang="cs-CZ" b="1" dirty="0" smtClean="0"/>
              <a:t>Fauna –</a:t>
            </a:r>
            <a:r>
              <a:rPr lang="cs-CZ" dirty="0" smtClean="0"/>
              <a:t> chudá biodiverzita, sovice sněžná, bělokur sněžný, zajíc bělák, liška polární, lední medvěd, tučňáci, sob, komáři, muchničky</a:t>
            </a:r>
          </a:p>
          <a:p>
            <a:r>
              <a:rPr lang="cs-CZ" b="1" dirty="0" smtClean="0"/>
              <a:t>Permafrost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Pojmenujte živočichy tunder:</a:t>
            </a:r>
            <a:endParaRPr lang="cs-CZ" dirty="0"/>
          </a:p>
        </p:txBody>
      </p:sp>
      <p:pic>
        <p:nvPicPr>
          <p:cNvPr id="1026" name="Picture 2" descr="C:\Users\Jana\Desktop\Vše na DUMy\2013_01_14\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72816"/>
            <a:ext cx="2375152" cy="2682624"/>
          </a:xfrm>
          <a:prstGeom prst="rect">
            <a:avLst/>
          </a:prstGeom>
          <a:noFill/>
        </p:spPr>
      </p:pic>
      <p:pic>
        <p:nvPicPr>
          <p:cNvPr id="1027" name="Picture 3" descr="C:\Users\Jana\Desktop\Vše na DUMy\2013_01_14\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212976"/>
            <a:ext cx="1584176" cy="2371451"/>
          </a:xfrm>
          <a:prstGeom prst="rect">
            <a:avLst/>
          </a:prstGeom>
          <a:noFill/>
        </p:spPr>
      </p:pic>
      <p:pic>
        <p:nvPicPr>
          <p:cNvPr id="1028" name="Picture 4" descr="C:\Users\Jana\Desktop\Vše na DUMy\2013_01_14\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700808"/>
            <a:ext cx="2376264" cy="1646449"/>
          </a:xfrm>
          <a:prstGeom prst="rect">
            <a:avLst/>
          </a:prstGeom>
          <a:noFill/>
        </p:spPr>
      </p:pic>
      <p:pic>
        <p:nvPicPr>
          <p:cNvPr id="1029" name="Picture 5" descr="C:\Users\Jana\Desktop\Vše na DUMy\2013_01_14\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4509120"/>
            <a:ext cx="2086774" cy="1194431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827584" y="4725144"/>
            <a:ext cx="20882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635896" y="5877272"/>
            <a:ext cx="14401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084168" y="3573016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156176" y="5805264"/>
            <a:ext cx="187220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Pojmenujte živočichy tunder: </a:t>
            </a:r>
            <a:r>
              <a:rPr lang="cs-CZ" dirty="0" smtClean="0">
                <a:solidFill>
                  <a:srgbClr val="FF0000"/>
                </a:solidFill>
              </a:rPr>
              <a:t>Řešení.</a:t>
            </a:r>
            <a:endParaRPr lang="cs-CZ" dirty="0"/>
          </a:p>
        </p:txBody>
      </p:sp>
      <p:pic>
        <p:nvPicPr>
          <p:cNvPr id="1026" name="Picture 2" descr="C:\Users\Jana\Desktop\Vše na DUMy\2013_01_14\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72816"/>
            <a:ext cx="2375152" cy="2682624"/>
          </a:xfrm>
          <a:prstGeom prst="rect">
            <a:avLst/>
          </a:prstGeom>
          <a:noFill/>
        </p:spPr>
      </p:pic>
      <p:pic>
        <p:nvPicPr>
          <p:cNvPr id="1027" name="Picture 3" descr="C:\Users\Jana\Desktop\Vše na DUMy\2013_01_14\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348880"/>
            <a:ext cx="1584176" cy="2371451"/>
          </a:xfrm>
          <a:prstGeom prst="rect">
            <a:avLst/>
          </a:prstGeom>
          <a:noFill/>
        </p:spPr>
      </p:pic>
      <p:pic>
        <p:nvPicPr>
          <p:cNvPr id="1028" name="Picture 4" descr="C:\Users\Jana\Desktop\Vše na DUMy\2013_01_14\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700808"/>
            <a:ext cx="2376264" cy="1646449"/>
          </a:xfrm>
          <a:prstGeom prst="rect">
            <a:avLst/>
          </a:prstGeom>
          <a:noFill/>
        </p:spPr>
      </p:pic>
      <p:pic>
        <p:nvPicPr>
          <p:cNvPr id="1029" name="Picture 5" descr="C:\Users\Jana\Desktop\Vše na DUMy\2013_01_14\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4509120"/>
            <a:ext cx="2086774" cy="1194431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899592" y="4725144"/>
            <a:ext cx="208823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Sob polární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707904" y="5445224"/>
            <a:ext cx="14401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Tučňák patagonský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084168" y="3573016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Medvěd lední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6156176" y="5805264"/>
            <a:ext cx="187220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Liška polární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Slide</a:t>
            </a:r>
            <a:r>
              <a:rPr lang="cs-CZ" dirty="0"/>
              <a:t> 5+6 – slepá mapa světa: </a:t>
            </a:r>
          </a:p>
          <a:p>
            <a:pPr>
              <a:buNone/>
            </a:pPr>
            <a:r>
              <a:rPr lang="cs-CZ" dirty="0"/>
              <a:t>   Vytvořeno Markétou Pravdovou v programu ARCGIS – použito se svolením autora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Slide</a:t>
            </a:r>
            <a:r>
              <a:rPr lang="cs-CZ" dirty="0" smtClean="0"/>
              <a:t> </a:t>
            </a:r>
            <a:r>
              <a:rPr lang="cs-CZ" dirty="0" smtClean="0"/>
              <a:t>8+9 - KVASNIČKOVÁ, Danuše; JENÍK, Jan. </a:t>
            </a:r>
            <a:r>
              <a:rPr lang="cs-CZ" i="1" dirty="0" smtClean="0"/>
              <a:t>Poznáváme život 1.část,Přírodopis 6</a:t>
            </a:r>
            <a:r>
              <a:rPr lang="cs-CZ" dirty="0" smtClean="0"/>
              <a:t>. Praha: Fortuna, 1994, ISBN 80-7168-160-1.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KAREL, </a:t>
            </a:r>
            <a:r>
              <a:rPr lang="cs-CZ" dirty="0" err="1" smtClean="0"/>
              <a:t>Kašparovský</a:t>
            </a:r>
            <a:r>
              <a:rPr lang="cs-CZ" dirty="0" smtClean="0"/>
              <a:t>. </a:t>
            </a:r>
            <a:r>
              <a:rPr lang="cs-CZ" i="1" dirty="0" smtClean="0"/>
              <a:t>Zeměpis I. v kostce</a:t>
            </a:r>
            <a:r>
              <a:rPr lang="cs-CZ" dirty="0" smtClean="0"/>
              <a:t>. Praha: Fragment, 2009, ISBN 978-80-253-0586-7.</a:t>
            </a:r>
          </a:p>
          <a:p>
            <a:r>
              <a:rPr lang="cs-CZ" dirty="0" smtClean="0"/>
              <a:t>KVASNIČKOVÁ, Danuše; JENÍK, Jan. </a:t>
            </a:r>
            <a:r>
              <a:rPr lang="cs-CZ" i="1" dirty="0" smtClean="0"/>
              <a:t>Poznáváme život 1.část,Přírodopis 6</a:t>
            </a:r>
            <a:r>
              <a:rPr lang="cs-CZ" dirty="0" smtClean="0"/>
              <a:t>. Praha: Fortuna, 1994, ISBN 80-7168-160-1.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MARTIN, Hanus; LUDĚK, Šídlo. </a:t>
            </a:r>
            <a:r>
              <a:rPr lang="cs-CZ" i="1" dirty="0" smtClean="0"/>
              <a:t>Školní atlas dnešního světa</a:t>
            </a:r>
            <a:r>
              <a:rPr lang="cs-CZ" dirty="0" smtClean="0"/>
              <a:t>. TERRA,s.r.o. a TERRA-KLUB,o.p.s.: TERRA,s.r.o. a TERRA-KLUB,o.p.s., 2011, ISBN 978-80-902282-6-9.</a:t>
            </a:r>
          </a:p>
          <a:p>
            <a:r>
              <a:rPr lang="cs-CZ" dirty="0" smtClean="0"/>
              <a:t>Archiv autora.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255</TotalTime>
  <Words>421</Words>
  <Application>Microsoft Office PowerPoint</Application>
  <PresentationFormat>Předvádění na obrazovce (4:3)</PresentationFormat>
  <Paragraphs>66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Administrativní</vt:lpstr>
      <vt:lpstr>Prezentace aplikace PowerPoint</vt:lpstr>
      <vt:lpstr>Prezentace aplikace PowerPoint</vt:lpstr>
      <vt:lpstr>Tundry (Geobiom)</vt:lpstr>
      <vt:lpstr>Vymezení geobiomu</vt:lpstr>
      <vt:lpstr>Vymezte na mapě světa  oblasti tunder :</vt:lpstr>
      <vt:lpstr>Vymezte na mapě světa  oblasti tunder :</vt:lpstr>
      <vt:lpstr>Vegetace a fauna tunder:</vt:lpstr>
      <vt:lpstr>Pojmenujte živočichy tunder:</vt:lpstr>
      <vt:lpstr>Pojmenujte živočichy tunder: Řešení.</vt:lpstr>
      <vt:lpstr>Zdroje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Jan Pravda</cp:lastModifiedBy>
  <cp:revision>36</cp:revision>
  <dcterms:created xsi:type="dcterms:W3CDTF">2013-03-23T13:53:01Z</dcterms:created>
  <dcterms:modified xsi:type="dcterms:W3CDTF">2013-12-16T10:27:53Z</dcterms:modified>
</cp:coreProperties>
</file>