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003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7307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991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838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6515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844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966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860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998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540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71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13110-222D-46F2-BFFC-7B2555F16AA4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5DCB9-F1E6-43EE-AD75-F485BC3AEA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516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16461499"/>
              </p:ext>
            </p:extLst>
          </p:nvPr>
        </p:nvGraphicFramePr>
        <p:xfrm>
          <a:off x="1616075" y="122238"/>
          <a:ext cx="5851525" cy="6567487"/>
        </p:xfrm>
        <a:graphic>
          <a:graphicData uri="http://schemas.openxmlformats.org/presentationml/2006/ole">
            <p:oleObj spid="_x0000_s1029" name="Dokument" r:id="rId3" imgW="5902889" imgH="6641416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705471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Test: BAKTERIE A SINICE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/>
              <a:t>Vyplň </a:t>
            </a:r>
            <a:r>
              <a:rPr lang="cs-CZ" b="1" dirty="0"/>
              <a:t>testové zadání na papír. V řešení - v závorkách - jsou uvedeny body, které můžeš dostat. V závěru je bodování a tomu odpovídající výsledná známka.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9209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dirty="0" smtClean="0"/>
              <a:t>TEST                     </a:t>
            </a:r>
            <a:r>
              <a:rPr lang="cs-CZ" b="1" dirty="0" smtClean="0">
                <a:solidFill>
                  <a:srgbClr val="FF0000"/>
                </a:solidFill>
              </a:rPr>
              <a:t>PŘÍJMENÍ: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/>
              <a:t>1. Čím nám škodí bakterie? (2 příklady) </a:t>
            </a:r>
          </a:p>
          <a:p>
            <a:pPr marL="0" indent="0">
              <a:buNone/>
            </a:pPr>
            <a:r>
              <a:rPr lang="cs-CZ" sz="4000" b="1" dirty="0" smtClean="0"/>
              <a:t>2. Které nemoci způsobují </a:t>
            </a:r>
            <a:r>
              <a:rPr lang="cs-CZ" sz="4000" b="1" dirty="0" smtClean="0"/>
              <a:t>bakterie</a:t>
            </a:r>
            <a:r>
              <a:rPr lang="cs-CZ" sz="4000" b="1" dirty="0" smtClean="0"/>
              <a:t>?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(3 příklady)</a:t>
            </a:r>
          </a:p>
          <a:p>
            <a:pPr marL="0" indent="0">
              <a:buNone/>
            </a:pPr>
            <a:r>
              <a:rPr lang="cs-CZ" sz="4000" b="1" dirty="0" smtClean="0"/>
              <a:t>3. Který lék ničí bakterie?</a:t>
            </a:r>
          </a:p>
          <a:p>
            <a:pPr marL="0" indent="0">
              <a:buNone/>
            </a:pPr>
            <a:r>
              <a:rPr lang="cs-CZ" sz="4000" b="1" dirty="0" smtClean="0"/>
              <a:t>4. Které organismy jsou velkými   výrobci kyslíku?</a:t>
            </a:r>
          </a:p>
          <a:p>
            <a:pPr marL="0" indent="0">
              <a:buNone/>
            </a:pPr>
            <a:r>
              <a:rPr lang="cs-CZ" sz="4000" b="1" dirty="0" smtClean="0"/>
              <a:t>5.  Co je to symbióza?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87511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ŘEŠENÍ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1. způsobují nemoci                              1 bod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2. nemoci např. salmonelóza, tetanus, borelióza, angína, zápal plic, spála, tuberkulóza, zánět mozkových blan, zánět kůže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                                                          3 body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3. </a:t>
            </a:r>
            <a:r>
              <a:rPr lang="cs-CZ" sz="3600" b="1" dirty="0">
                <a:solidFill>
                  <a:srgbClr val="FF0000"/>
                </a:solidFill>
              </a:rPr>
              <a:t>p</a:t>
            </a:r>
            <a:r>
              <a:rPr lang="cs-CZ" sz="3600" b="1" dirty="0" smtClean="0">
                <a:solidFill>
                  <a:srgbClr val="FF0000"/>
                </a:solidFill>
              </a:rPr>
              <a:t>enicilín(antibiotika)                        1 bod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4. sinice                                                    1 bod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5. vzájemně výhodné soužití               1 bod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1694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u="sng" dirty="0" smtClean="0"/>
              <a:t>Bodové hodnocení a tomu odpovídající známka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b="1" dirty="0" smtClean="0"/>
              <a:t>7 bodů          1</a:t>
            </a:r>
          </a:p>
          <a:p>
            <a:pPr marL="0" indent="0">
              <a:buNone/>
            </a:pPr>
            <a:r>
              <a:rPr lang="cs-CZ" sz="5400" b="1" dirty="0" smtClean="0"/>
              <a:t>6, 5 bodů      2</a:t>
            </a:r>
          </a:p>
          <a:p>
            <a:pPr marL="0" indent="0">
              <a:buNone/>
            </a:pPr>
            <a:r>
              <a:rPr lang="cs-CZ" sz="5400" b="1" dirty="0" smtClean="0"/>
              <a:t>4, 3 body      3</a:t>
            </a:r>
          </a:p>
          <a:p>
            <a:pPr marL="0" indent="0">
              <a:buNone/>
            </a:pPr>
            <a:r>
              <a:rPr lang="cs-CZ" sz="5400" b="1" dirty="0" smtClean="0"/>
              <a:t>2 body          4</a:t>
            </a:r>
          </a:p>
          <a:p>
            <a:pPr marL="0" indent="0">
              <a:buNone/>
            </a:pPr>
            <a:r>
              <a:rPr lang="cs-CZ" sz="5400" b="1" dirty="0" smtClean="0"/>
              <a:t>1, 0 bodů      5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1462286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29030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178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Snímek 1</vt:lpstr>
      <vt:lpstr>Test: BAKTERIE A SINICE</vt:lpstr>
      <vt:lpstr>TEST                     PŘÍJMENÍ:</vt:lpstr>
      <vt:lpstr>ŘEŠENÍ</vt:lpstr>
      <vt:lpstr>Bodové hodnocení a tomu odpovídající známka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             příjmení:</dc:title>
  <dc:creator>Jitka Kopalová</dc:creator>
  <cp:lastModifiedBy>Dum</cp:lastModifiedBy>
  <cp:revision>8</cp:revision>
  <dcterms:created xsi:type="dcterms:W3CDTF">2013-11-07T11:45:09Z</dcterms:created>
  <dcterms:modified xsi:type="dcterms:W3CDTF">2013-12-19T13:35:31Z</dcterms:modified>
</cp:coreProperties>
</file>