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0180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093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74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106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140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136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360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147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4731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702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815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C8B23-4F25-4871-876F-AF0EBA54E111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58585-BA41-424D-9319-481133C6EE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33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83416698"/>
              </p:ext>
            </p:extLst>
          </p:nvPr>
        </p:nvGraphicFramePr>
        <p:xfrm>
          <a:off x="1622425" y="115888"/>
          <a:ext cx="5821363" cy="6542087"/>
        </p:xfrm>
        <a:graphic>
          <a:graphicData uri="http://schemas.openxmlformats.org/presentationml/2006/ole">
            <p:oleObj spid="_x0000_s1034" name="Dokument" r:id="rId3" imgW="5902889" imgH="666377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520506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ÚKOL: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4000" b="1" dirty="0" smtClean="0"/>
              <a:t>Rozděl houby na jedlé a jedovaté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r>
              <a:rPr lang="cs-CZ" sz="3600" b="1" dirty="0" smtClean="0"/>
              <a:t>Můžeš použít učebnici str.37</a:t>
            </a:r>
            <a:r>
              <a:rPr lang="cs-CZ" sz="3600" b="1" i="1" dirty="0" smtClean="0"/>
              <a:t>. </a:t>
            </a:r>
            <a:r>
              <a:rPr lang="cs-CZ" sz="3600" i="1" dirty="0" smtClean="0"/>
              <a:t>/Žáci pracují na pracovní list, výsledky mohou zapsat na tabuli pomocí programu </a:t>
            </a:r>
            <a:r>
              <a:rPr lang="cs-CZ" sz="3600" i="1" dirty="0" err="1" smtClean="0"/>
              <a:t>AktivInspire</a:t>
            </a:r>
            <a:r>
              <a:rPr lang="cs-CZ" sz="3600" i="1" dirty="0" smtClean="0"/>
              <a:t>./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29275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Pečárka ovčí, hřib smrkový, muchomůrka červená, klouzek sličný, holubinka nazelenalá, ryzec smrkový, pýchavka obecná, kozák březový, hřib satan, muchomůrka zelená,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HOUBY JEDLÉ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HOUBY JEDOVATÉ</a:t>
            </a:r>
          </a:p>
        </p:txBody>
      </p:sp>
    </p:spTree>
    <p:extLst>
      <p:ext uri="{BB962C8B-B14F-4D97-AF65-F5344CB8AC3E}">
        <p14:creationId xmlns:p14="http://schemas.microsoft.com/office/powerpoint/2010/main" xmlns="" val="295541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HOUBY JEDLÉ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ečárka ovčí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řib smrkový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louzek sličný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olubinka nazelenalá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yzec smrkový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ýchavka obecná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ozák březový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HOUBY JEDOVATÉ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uchomůrka červená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řib satan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uchomůrka zelená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27690"/>
            <a:ext cx="373251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0531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PRAVIDLA SBĚRU HUB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(opakování)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508518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sbíráme jen ty houby, které dobře známe</a:t>
            </a:r>
          </a:p>
          <a:p>
            <a:r>
              <a:rPr lang="cs-CZ" sz="3600" b="1" dirty="0" smtClean="0"/>
              <a:t>plodnici opatrně vyjmeme celou z půdy</a:t>
            </a:r>
          </a:p>
          <a:p>
            <a:r>
              <a:rPr lang="cs-CZ" sz="3600" b="1" dirty="0" smtClean="0"/>
              <a:t>půdu s podhoubím zahrneme</a:t>
            </a:r>
          </a:p>
          <a:p>
            <a:r>
              <a:rPr lang="cs-CZ" sz="3600" b="1" dirty="0" smtClean="0"/>
              <a:t>houby vkládáme do </a:t>
            </a:r>
            <a:r>
              <a:rPr lang="cs-CZ" sz="3600" b="1" dirty="0" smtClean="0"/>
              <a:t>košíku, </a:t>
            </a:r>
            <a:r>
              <a:rPr lang="cs-CZ" sz="3600" b="1" dirty="0" smtClean="0"/>
              <a:t>ne do igelitu</a:t>
            </a:r>
          </a:p>
          <a:p>
            <a:r>
              <a:rPr lang="cs-CZ" sz="3600" b="1" dirty="0" smtClean="0"/>
              <a:t>houby, které neznáme, neničíme</a:t>
            </a:r>
          </a:p>
          <a:p>
            <a:r>
              <a:rPr lang="cs-CZ" sz="3600" b="1" dirty="0" smtClean="0"/>
              <a:t>nasbírané houby dáme zkontrolovat dospělému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4523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ČABRADOVÁ, Věra. </a:t>
            </a:r>
            <a:r>
              <a:rPr lang="cs-CZ" i="1" dirty="0" smtClean="0"/>
              <a:t>Přírodopis pro 6. ročník základní školy a primu víceletého gymnázia</a:t>
            </a:r>
            <a:r>
              <a:rPr lang="cs-CZ" dirty="0" smtClean="0"/>
              <a:t>. 1. vyd. Plzeň: Fraus, 2003, 120 s. ISBN 80-723-8211-X. </a:t>
            </a:r>
          </a:p>
          <a:p>
            <a:pPr marL="0" indent="0">
              <a:buNone/>
            </a:pPr>
            <a:r>
              <a:rPr lang="cs-CZ" b="1" dirty="0" smtClean="0"/>
              <a:t>Obrázek:</a:t>
            </a:r>
          </a:p>
          <a:p>
            <a:pPr marL="0" indent="0">
              <a:buNone/>
            </a:pPr>
            <a:r>
              <a:rPr lang="cs-CZ"/>
              <a:t>Galerie Microsoft Office 2010, vlastník licence ZŠ Jablonec nad Nisou – Mšeno, Mozartova 24, příspěvková organizace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45212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157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Snímek 1</vt:lpstr>
      <vt:lpstr>ÚKOL:  Rozděl houby na jedlé a jedovaté. Můžeš použít učebnici str.37. /Žáci pracují na pracovní list, výsledky mohou zapsat na tabuli pomocí programu AktivInspire./</vt:lpstr>
      <vt:lpstr>Pečárka ovčí, hřib smrkový, muchomůrka červená, klouzek sličný, holubinka nazelenalá, ryzec smrkový, pýchavka obecná, kozák březový, hřib satan, muchomůrka zelená,</vt:lpstr>
      <vt:lpstr>ŘEŠENÍ</vt:lpstr>
      <vt:lpstr>PRAVIDLA SBĚRU HUB (opakování)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13</cp:revision>
  <dcterms:created xsi:type="dcterms:W3CDTF">2013-10-13T16:25:35Z</dcterms:created>
  <dcterms:modified xsi:type="dcterms:W3CDTF">2013-12-19T13:40:45Z</dcterms:modified>
</cp:coreProperties>
</file>