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691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9257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2972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731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2169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963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332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942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559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049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830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1DA0B-E2EA-42AF-8F55-447FEDD756E3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B59EC-6E5A-4ECC-BC26-F1877F4E3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9490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3332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802577"/>
              </p:ext>
            </p:extLst>
          </p:nvPr>
        </p:nvGraphicFramePr>
        <p:xfrm>
          <a:off x="822648" y="2780928"/>
          <a:ext cx="7129462" cy="3449946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VY_32_INOVACE_542_SLOVESA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_MLUVNICKÉ_KATEGORIE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 MLUVNICKÝCH </a:t>
                      </a:r>
                      <a:r>
                        <a:rPr kumimoji="0" lang="cs-CZ" sz="2000" kern="12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KATEGORIÍ </a:t>
                      </a:r>
                      <a:r>
                        <a:rPr kumimoji="0" lang="cs-CZ" sz="2000" kern="12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SLOVES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3280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Určeno žákům 4. tříd v hodině č</a:t>
            </a:r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eského </a:t>
            </a:r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jazyka,  k opakování a procvičování probrané </a:t>
            </a:r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látky.</a:t>
            </a:r>
            <a:endParaRPr lang="cs-CZ" sz="2800" b="1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Žáci si zopakují mluvnické </a:t>
            </a:r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kategorie sloves.</a:t>
            </a:r>
          </a:p>
          <a:p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Určí osobu, číslo, čas.</a:t>
            </a:r>
          </a:p>
          <a:p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Vytvoří správný tvar slovesa podle zadané osoby, čísla, času.</a:t>
            </a:r>
          </a:p>
          <a:p>
            <a:endParaRPr lang="cs-CZ" sz="2800" b="1" dirty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Klíčová slova: mluvnické kategorie sloves, osobo, číslo, čas</a:t>
            </a:r>
          </a:p>
          <a:p>
            <a:endParaRPr lang="cs-CZ" sz="1800" b="1" dirty="0">
              <a:solidFill>
                <a:schemeClr val="tx2">
                  <a:lumMod val="1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78983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Slovesa – mluvnické kategorie</a:t>
            </a:r>
            <a:endParaRPr lang="cs-C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 sloves určujeme:</a:t>
            </a:r>
          </a:p>
          <a:p>
            <a:r>
              <a:rPr lang="cs-CZ" dirty="0" smtClean="0"/>
              <a:t>Osobu</a:t>
            </a:r>
          </a:p>
          <a:p>
            <a:r>
              <a:rPr lang="cs-CZ" dirty="0" smtClean="0"/>
              <a:t>Číslo </a:t>
            </a:r>
          </a:p>
          <a:p>
            <a:r>
              <a:rPr lang="cs-CZ" dirty="0" smtClean="0"/>
              <a:t>Čas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2446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Osoba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První: já čtu</a:t>
            </a:r>
          </a:p>
          <a:p>
            <a:pPr marL="0" indent="0">
              <a:buNone/>
            </a:pPr>
            <a:r>
              <a:rPr lang="cs-CZ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	</a:t>
            </a: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my čteme</a:t>
            </a:r>
          </a:p>
          <a:p>
            <a:pPr marL="0" indent="0">
              <a:buNone/>
            </a:pPr>
            <a:endParaRPr lang="cs-CZ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Druhá: ty čteš</a:t>
            </a:r>
          </a:p>
          <a:p>
            <a:pPr marL="0" indent="0">
              <a:buNone/>
            </a:pPr>
            <a:r>
              <a:rPr lang="cs-CZ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	 </a:t>
            </a: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 vy čtete</a:t>
            </a:r>
          </a:p>
          <a:p>
            <a:pPr marL="0" indent="0">
              <a:buNone/>
            </a:pPr>
            <a:endParaRPr lang="cs-CZ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Třetí: on, ona, ono čte</a:t>
            </a:r>
          </a:p>
          <a:p>
            <a:pPr marL="0" indent="0">
              <a:buNone/>
            </a:pPr>
            <a:r>
              <a:rPr lang="cs-CZ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	</a:t>
            </a: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oni, ony, ona čtou</a:t>
            </a:r>
          </a:p>
        </p:txBody>
      </p:sp>
    </p:spTree>
    <p:extLst>
      <p:ext uri="{BB962C8B-B14F-4D97-AF65-F5344CB8AC3E}">
        <p14:creationId xmlns:p14="http://schemas.microsoft.com/office/powerpoint/2010/main" val="23373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číslo</a:t>
            </a:r>
            <a:endParaRPr lang="cs-C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Jednotné:</a:t>
            </a:r>
          </a:p>
          <a:p>
            <a:pPr marL="0" indent="0">
              <a:buNone/>
            </a:pP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Říká, co dělá jedna osoba, jedno zvíře, jedna věc</a:t>
            </a:r>
          </a:p>
          <a:p>
            <a:pPr marL="0" indent="0">
              <a:buNone/>
            </a:pP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>
              <a:buNone/>
            </a:pP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Množné:</a:t>
            </a:r>
          </a:p>
          <a:p>
            <a:pPr marL="0" indent="0">
              <a:buNone/>
            </a:pP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Říká, co dělá několik osob, zvířat nebo věcí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299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Minulý – vyjadřuje, že děj už proběhl</a:t>
            </a:r>
          </a:p>
          <a:p>
            <a:pPr marL="0" indent="0">
              <a:buNone/>
            </a:pP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(plaval jsem, četl si, odjeli)</a:t>
            </a:r>
          </a:p>
          <a:p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Přítomný – vyjadřuje, že děj probíhá nyní (plavu, čte, odjíždějí)</a:t>
            </a:r>
          </a:p>
          <a:p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Budoucí – vyjadřuje, že děj teprve bude probíhat (budu plavat, bude si číst, budou odjíždět)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95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mluvnické kategorie u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Křičeli – </a:t>
            </a:r>
          </a:p>
          <a:p>
            <a:r>
              <a:rPr lang="cs-CZ" dirty="0" smtClean="0"/>
              <a:t>Běžel jsem – </a:t>
            </a:r>
          </a:p>
          <a:p>
            <a:r>
              <a:rPr lang="cs-CZ" dirty="0" smtClean="0"/>
              <a:t>Bruslíš – </a:t>
            </a:r>
          </a:p>
          <a:p>
            <a:r>
              <a:rPr lang="cs-CZ" dirty="0" smtClean="0"/>
              <a:t>Cvičili jsme –</a:t>
            </a:r>
          </a:p>
          <a:p>
            <a:r>
              <a:rPr lang="cs-CZ" dirty="0" smtClean="0"/>
              <a:t>Poběží – </a:t>
            </a:r>
          </a:p>
          <a:p>
            <a:r>
              <a:rPr lang="cs-CZ" dirty="0" smtClean="0"/>
              <a:t>Kreslíte –</a:t>
            </a:r>
          </a:p>
          <a:p>
            <a:r>
              <a:rPr lang="cs-CZ" dirty="0" smtClean="0"/>
              <a:t>Uklízíme -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907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Ze sloves v infinitivu vytvoř slova daných tvarů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Psát – 3. os., č. j., čas přítomný – </a:t>
            </a:r>
          </a:p>
          <a:p>
            <a:r>
              <a:rPr lang="cs-CZ" dirty="0" smtClean="0"/>
              <a:t>Jíst – 1. os., č. mn., čas minulý –</a:t>
            </a:r>
          </a:p>
          <a:p>
            <a:r>
              <a:rPr lang="cs-CZ" dirty="0" smtClean="0"/>
              <a:t>Spát – 2. os., č. j., čas minulý –</a:t>
            </a:r>
          </a:p>
          <a:p>
            <a:r>
              <a:rPr lang="cs-CZ" dirty="0" smtClean="0"/>
              <a:t>Běžet – 3. os., č. mn., čas budoucí – </a:t>
            </a:r>
          </a:p>
          <a:p>
            <a:r>
              <a:rPr lang="cs-CZ" dirty="0" smtClean="0"/>
              <a:t>Malovat – 2. os., č. mn., čas přítomný – </a:t>
            </a:r>
          </a:p>
          <a:p>
            <a:r>
              <a:rPr lang="cs-CZ" dirty="0" smtClean="0"/>
              <a:t>Bruslit – 1. os., č. j., čas přítomný – </a:t>
            </a:r>
          </a:p>
          <a:p>
            <a:r>
              <a:rPr lang="cs-CZ" dirty="0" smtClean="0"/>
              <a:t>Zpívat – 3. os., č. mn., čas minulý -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462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497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311</Words>
  <Application>Microsoft Office PowerPoint</Application>
  <PresentationFormat>Předvádění na obrazovce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Anotace:</vt:lpstr>
      <vt:lpstr>Slovesa – mluvnické kategorie</vt:lpstr>
      <vt:lpstr>Osoba</vt:lpstr>
      <vt:lpstr>číslo</vt:lpstr>
      <vt:lpstr>čas</vt:lpstr>
      <vt:lpstr>Urči mluvnické kategorie u sloves</vt:lpstr>
      <vt:lpstr> Ze sloves v infinitivu vytvoř slova daných tvarů</vt:lpstr>
      <vt:lpstr>Použité 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13</cp:revision>
  <dcterms:created xsi:type="dcterms:W3CDTF">2013-04-28T17:34:49Z</dcterms:created>
  <dcterms:modified xsi:type="dcterms:W3CDTF">2013-12-11T11:10:29Z</dcterms:modified>
</cp:coreProperties>
</file>