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FDD4071-DBD2-41BC-A1D2-26C3DEAFDF8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003B9FD-50B9-412B-BB23-0975431F244C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0013681"/>
              </p:ext>
            </p:extLst>
          </p:nvPr>
        </p:nvGraphicFramePr>
        <p:xfrm>
          <a:off x="1043186" y="2348880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VY_32_INOVACE_552_VZORY_RODU_STŘEDNÍHO_PROCVIČOVÁNÍ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VZORŮ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RODU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STŘEDNÍHO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264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určena žákům 4. ročníku v hodině českého jazyka. </a:t>
            </a:r>
          </a:p>
          <a:p>
            <a:pPr marL="0" indent="0">
              <a:buNone/>
            </a:pPr>
            <a:r>
              <a:rPr lang="cs-CZ" dirty="0" smtClean="0"/>
              <a:t>Žáci si zopakují vzory podstatných jmen rodu středního. V praktických úlohách si procvičí své znalosti.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slova: koncovka podstatných jmen, skloňování, vzory </a:t>
            </a:r>
            <a:r>
              <a:rPr lang="cs-CZ" smtClean="0"/>
              <a:t>rodu středního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67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Rockwell Extra Bold" pitchFamily="18" charset="0"/>
              </a:rPr>
              <a:t>Podstatná jména rodu středního</a:t>
            </a:r>
            <a:endParaRPr lang="cs-CZ" dirty="0">
              <a:latin typeface="Rockwell Extra Bold" pitchFamily="18" charset="0"/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539552" y="1664804"/>
            <a:ext cx="2736304" cy="16561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39552" y="4005064"/>
            <a:ext cx="2736304" cy="16561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364088" y="4005064"/>
            <a:ext cx="2736304" cy="16561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5364088" y="1664804"/>
            <a:ext cx="2736304" cy="16561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35596" y="2138953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město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60132" y="446971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stavení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61238" y="4469714"/>
            <a:ext cx="14929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kuře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138953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moře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5088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836712"/>
            <a:ext cx="7704856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Napiš pět slov skloňovaných podle vzoru město.</a:t>
            </a:r>
            <a:endParaRPr lang="cs-CZ" sz="40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65605" y="2222826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036649" y="3645024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005136" y="5055096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715869" y="5055096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709329" y="3645024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09329" y="2201180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72200" y="5055096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372200" y="3645024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372200" y="2202993"/>
            <a:ext cx="230425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396689" y="2547732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světlo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3978989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oko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5379727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molo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75909" y="5379728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vědro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25460" y="5380002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veslo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75909" y="396993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prkno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69369" y="2526085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kolo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41693" y="396993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peklo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32240" y="252608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okno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5649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800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80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80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800" decel="100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800" decel="100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Vyber slova, která se skloňují podle vzoru moře.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20875927">
            <a:off x="827584" y="148478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 rot="21118721">
            <a:off x="6572970" y="536187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role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 rot="815051">
            <a:off x="6228184" y="314082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vozidlo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 rot="1084286">
            <a:off x="5370198" y="378556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banán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70659" y="224678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mandle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5468" y="529326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ptáče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 rot="19423226">
            <a:off x="7083005" y="452207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 rot="1807857">
            <a:off x="2239523" y="174638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srdce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 rot="20672428">
            <a:off x="4558226" y="227685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osení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 rot="851894">
            <a:off x="6968892" y="265201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pramen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 rot="946317">
            <a:off x="389379" y="423314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vejce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148478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letiště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 rot="20149870">
            <a:off x="5909190" y="1580617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rameno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 rot="1554507">
            <a:off x="2428670" y="537321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nebe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 rot="1412126">
            <a:off x="827584" y="277072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vyžle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 rot="1069998">
            <a:off x="2678841" y="399630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hřiště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 rot="1374419">
            <a:off x="4122409" y="464587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koště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51334" y="564071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číslo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 rot="20609652">
            <a:off x="1518459" y="321297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sele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07218" y="292711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židle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 rot="20322279">
            <a:off x="5395450" y="4807431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parkoviště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4742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decel="100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decel="100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decel="100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decel="100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decel="100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decel="100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decel="100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decel="100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decel="100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decel="100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" decel="100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" decel="100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3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6" grpId="0"/>
      <p:bldP spid="18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Wide Latin" pitchFamily="18" charset="0"/>
              </a:rPr>
              <a:t>Napiš správné tvary daných slov.</a:t>
            </a:r>
            <a:endParaRPr lang="cs-CZ" dirty="0">
              <a:latin typeface="Wide Lati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6551" y="1919245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kotě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6551" y="2798353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poupě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5000" y="374181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koště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515" y="4645075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vlče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4502" y="568669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house</a:t>
            </a:r>
            <a:endParaRPr lang="cs-CZ" sz="2800" dirty="0"/>
          </a:p>
        </p:txBody>
      </p:sp>
      <p:sp>
        <p:nvSpPr>
          <p:cNvPr id="11" name="Šipka doprava 10"/>
          <p:cNvSpPr/>
          <p:nvPr/>
        </p:nvSpPr>
        <p:spPr>
          <a:xfrm>
            <a:off x="1729901" y="2049989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718595" y="1706960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1743034" y="2680337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1743034" y="3059963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1743034" y="3545572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1743034" y="3978098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1780687" y="4481572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1791980" y="4874048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1826614" y="5490454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1838099" y="5901599"/>
            <a:ext cx="720080" cy="3924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546694" y="1634490"/>
            <a:ext cx="25178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p. č. j.</a:t>
            </a:r>
          </a:p>
          <a:p>
            <a:r>
              <a:rPr lang="cs-CZ" sz="2400" dirty="0" smtClean="0"/>
              <a:t>7. p. č. </a:t>
            </a:r>
            <a:r>
              <a:rPr lang="cs-CZ" sz="2400" dirty="0" err="1" smtClean="0"/>
              <a:t>mn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58179" y="2657314"/>
            <a:ext cx="25178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 p. č. j.</a:t>
            </a:r>
          </a:p>
          <a:p>
            <a:r>
              <a:rPr lang="cs-CZ" sz="2400" dirty="0"/>
              <a:t>2</a:t>
            </a:r>
            <a:r>
              <a:rPr lang="cs-CZ" sz="2400" dirty="0" smtClean="0"/>
              <a:t>. p. č. j.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58179" y="3539577"/>
            <a:ext cx="25178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 p. č. j.</a:t>
            </a:r>
          </a:p>
          <a:p>
            <a:r>
              <a:rPr lang="cs-CZ" sz="2400" dirty="0"/>
              <a:t>3</a:t>
            </a:r>
            <a:r>
              <a:rPr lang="cs-CZ" sz="2400" dirty="0" smtClean="0"/>
              <a:t>. p. č. </a:t>
            </a:r>
            <a:r>
              <a:rPr lang="cs-CZ" sz="2400" dirty="0" err="1" smtClean="0"/>
              <a:t>mn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46694" y="4435527"/>
            <a:ext cx="25178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 p. č. j.</a:t>
            </a:r>
          </a:p>
          <a:p>
            <a:r>
              <a:rPr lang="cs-CZ" sz="2400" dirty="0"/>
              <a:t>1</a:t>
            </a:r>
            <a:r>
              <a:rPr lang="cs-CZ" sz="2400" dirty="0" smtClean="0"/>
              <a:t>. p. č. </a:t>
            </a:r>
            <a:r>
              <a:rPr lang="cs-CZ" sz="2400" dirty="0" err="1" smtClean="0"/>
              <a:t>mn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68843" y="5421030"/>
            <a:ext cx="25178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 p. č. j.</a:t>
            </a:r>
          </a:p>
          <a:p>
            <a:r>
              <a:rPr lang="cs-CZ" sz="2400" dirty="0"/>
              <a:t>4</a:t>
            </a:r>
            <a:r>
              <a:rPr lang="cs-CZ" sz="2400" dirty="0" smtClean="0"/>
              <a:t>. p. č. </a:t>
            </a:r>
            <a:r>
              <a:rPr lang="cs-CZ" sz="2400" dirty="0" err="1" smtClean="0"/>
              <a:t>mn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69548" y="1634489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otě</a:t>
            </a:r>
          </a:p>
          <a:p>
            <a:r>
              <a:rPr lang="cs-CZ" sz="2400" dirty="0" smtClean="0"/>
              <a:t>koťaty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499992" y="2644464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poupě</a:t>
            </a:r>
          </a:p>
          <a:p>
            <a:r>
              <a:rPr lang="cs-CZ" sz="2400" dirty="0" smtClean="0"/>
              <a:t>poupěte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52958" y="3604046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koště</a:t>
            </a:r>
          </a:p>
          <a:p>
            <a:r>
              <a:rPr lang="cs-CZ" sz="2400" dirty="0" smtClean="0"/>
              <a:t>košťatům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52958" y="4491186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vlčete</a:t>
            </a:r>
          </a:p>
          <a:p>
            <a:r>
              <a:rPr lang="cs-CZ" sz="2400" dirty="0" smtClean="0"/>
              <a:t>vlčata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469548" y="5486100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housetem</a:t>
            </a:r>
          </a:p>
          <a:p>
            <a:r>
              <a:rPr lang="cs-CZ" sz="2400" dirty="0" smtClean="0"/>
              <a:t>housata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6628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8136904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 našem </a:t>
            </a:r>
            <a:r>
              <a:rPr lang="cs-CZ" sz="3200" dirty="0" err="1" smtClean="0"/>
              <a:t>obydl</a:t>
            </a:r>
            <a:r>
              <a:rPr lang="cs-CZ" sz="3200" dirty="0" smtClean="0"/>
              <a:t>_ máme krásné </a:t>
            </a:r>
            <a:r>
              <a:rPr lang="cs-CZ" sz="3200" dirty="0" err="1" smtClean="0"/>
              <a:t>podkrov</a:t>
            </a:r>
            <a:r>
              <a:rPr lang="cs-CZ" sz="3200" dirty="0" smtClean="0"/>
              <a:t>_. Právě přivezli </a:t>
            </a:r>
            <a:r>
              <a:rPr lang="cs-CZ" sz="3200" dirty="0" err="1" smtClean="0"/>
              <a:t>uhl</a:t>
            </a:r>
            <a:r>
              <a:rPr lang="cs-CZ" sz="3200" dirty="0" smtClean="0"/>
              <a:t>_. Vánoční </a:t>
            </a:r>
            <a:r>
              <a:rPr lang="cs-CZ" sz="3200" dirty="0" err="1" smtClean="0"/>
              <a:t>cukrov</a:t>
            </a:r>
            <a:r>
              <a:rPr lang="cs-CZ" sz="3200" dirty="0" smtClean="0"/>
              <a:t>_ mi moc chutná. Máme krásné nádob_. Zemědělci sklízí obil_ z polí. Včera odpoledne nás postihlo </a:t>
            </a:r>
            <a:r>
              <a:rPr lang="cs-CZ" sz="3200" dirty="0" err="1" smtClean="0"/>
              <a:t>krupobit</a:t>
            </a:r>
            <a:r>
              <a:rPr lang="cs-CZ" sz="3200" dirty="0" smtClean="0"/>
              <a:t>_. Zítra dopoledne budeme řezat dřív_. Lukáš bydlí v </a:t>
            </a:r>
            <a:r>
              <a:rPr lang="cs-CZ" sz="3200" dirty="0" err="1" smtClean="0"/>
              <a:t>přízem</a:t>
            </a:r>
            <a:r>
              <a:rPr lang="cs-CZ" sz="3200" dirty="0" smtClean="0"/>
              <a:t>_.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15909" y="2868632"/>
            <a:ext cx="315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2444955"/>
            <a:ext cx="315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2420888"/>
            <a:ext cx="315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1916832"/>
            <a:ext cx="4680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04844" y="1913353"/>
            <a:ext cx="334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83574" y="3360050"/>
            <a:ext cx="315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3819437"/>
            <a:ext cx="315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83574" y="4379044"/>
            <a:ext cx="315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4379045"/>
            <a:ext cx="32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24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Vlastní tvorba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321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112</TotalTime>
  <Words>290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Prezentace aplikace PowerPoint</vt:lpstr>
      <vt:lpstr>Anotace:</vt:lpstr>
      <vt:lpstr>Podstatná jména rodu středního</vt:lpstr>
      <vt:lpstr>Prezentace aplikace PowerPoint</vt:lpstr>
      <vt:lpstr>Vyber slova, která se skloňují podle vzoru moře.</vt:lpstr>
      <vt:lpstr>Napiš správné tvary daných slov.</vt:lpstr>
      <vt:lpstr>Doplň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13</cp:revision>
  <dcterms:created xsi:type="dcterms:W3CDTF">2013-07-10T06:56:05Z</dcterms:created>
  <dcterms:modified xsi:type="dcterms:W3CDTF">2013-12-11T11:11:44Z</dcterms:modified>
</cp:coreProperties>
</file>