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8CA3AD5-D4CC-4659-8D5F-6F63211B16D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8F8CDF8A-9E65-49C3-AE3B-F3B14127755B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1.xlsx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emf"/><Relationship Id="rId4" Type="http://schemas.openxmlformats.org/officeDocument/2006/relationships/package" Target="../embeddings/Microsoft_Excel_Worksheet2.xlsx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93331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434882"/>
              </p:ext>
            </p:extLst>
          </p:nvPr>
        </p:nvGraphicFramePr>
        <p:xfrm>
          <a:off x="1043186" y="2348880"/>
          <a:ext cx="7129462" cy="3235339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VY_32_INOVACE_557_SLOVESA_OPAKOVÁNÍ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OPAKOVÁNÍ</a:t>
                      </a:r>
                      <a:r>
                        <a:rPr kumimoji="0" lang="cs-CZ" sz="2000" kern="1200" baseline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kumimoji="0" lang="cs-CZ" sz="2000" kern="1200" baseline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SLOVES</a:t>
                      </a:r>
                      <a:endParaRPr kumimoji="0" lang="cs-CZ" sz="2000" kern="1200" dirty="0" smtClean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435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988840"/>
            <a:ext cx="7474024" cy="3657599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cs-CZ" sz="2800" dirty="0" smtClean="0"/>
              <a:t>Anotace:</a:t>
            </a:r>
          </a:p>
          <a:p>
            <a:pPr marL="18288" indent="0">
              <a:buNone/>
            </a:pPr>
            <a:r>
              <a:rPr lang="cs-CZ" sz="2400" dirty="0" smtClean="0"/>
              <a:t>Prezentace je určena žákům 4. ročníku v hodině českého jazyka jako hodina opakovací. </a:t>
            </a:r>
          </a:p>
          <a:p>
            <a:pPr marL="18288" indent="0">
              <a:buNone/>
            </a:pPr>
            <a:r>
              <a:rPr lang="cs-CZ" sz="2400" dirty="0" smtClean="0"/>
              <a:t>Žáci si při plnění úkolů ověří své znalosti z již probraného učiva o slovesech. </a:t>
            </a:r>
          </a:p>
          <a:p>
            <a:pPr marL="18288" indent="0">
              <a:buNone/>
            </a:pPr>
            <a:endParaRPr lang="cs-CZ" sz="2400" dirty="0"/>
          </a:p>
          <a:p>
            <a:pPr marL="18288" indent="0">
              <a:buNone/>
            </a:pPr>
            <a:r>
              <a:rPr lang="cs-CZ" sz="2400" dirty="0" smtClean="0"/>
              <a:t>Klíčová slova: mluvnické kategorie sloves, osoba, číslo, čas, </a:t>
            </a:r>
            <a:r>
              <a:rPr lang="cs-CZ" sz="2400" smtClean="0"/>
              <a:t>časování sloves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421345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63688" y="548680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Mluvnické kategorie sloves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556792"/>
            <a:ext cx="424847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 sloves určujeme: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17431" y="3091873"/>
            <a:ext cx="1584176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osobu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72100" y="3150905"/>
            <a:ext cx="97210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čas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75856" y="3150906"/>
            <a:ext cx="1404156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číslo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7943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404664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Vyhledej a vypiš z textu slovesa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268760"/>
            <a:ext cx="799288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Záhonek zarostl plevelem. Kosi se rozezpívali. Za výlohou stály nové vozy. Kluci si hráli na indiány. Hlídací psi obíhali továrnu. Rád bruslím i plavu. Mandarinky na míse krásně voněly. Lampy na ulici svítily celou noc. Jablka opadala ze stromu. Svíčka pomalu dohořela. Zemědělci zorali svá pole. </a:t>
            </a:r>
          </a:p>
        </p:txBody>
      </p:sp>
    </p:spTree>
    <p:extLst>
      <p:ext uri="{BB962C8B-B14F-4D97-AF65-F5344CB8AC3E}">
        <p14:creationId xmlns:p14="http://schemas.microsoft.com/office/powerpoint/2010/main" val="17615409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55380" y="1225496"/>
            <a:ext cx="5011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z</a:t>
            </a:r>
            <a:r>
              <a:rPr lang="cs-CZ" sz="2800" dirty="0" smtClean="0"/>
              <a:t>arostl – 3. os., č. j., čas minulý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529732" y="1628800"/>
            <a:ext cx="67473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se rozezpívali – 3. os., č. mn., čas minulý  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545972" y="2011961"/>
            <a:ext cx="51379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s</a:t>
            </a:r>
            <a:r>
              <a:rPr lang="cs-CZ" sz="2800" dirty="0" smtClean="0"/>
              <a:t>tály – 3. os., č. mn., čas minulý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559827" y="2420888"/>
            <a:ext cx="5498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si hráli -  3. os., č. mn., čas minulý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555380" y="2795156"/>
            <a:ext cx="55098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o</a:t>
            </a:r>
            <a:r>
              <a:rPr lang="cs-CZ" sz="2800" dirty="0" smtClean="0"/>
              <a:t>bíhali - 3. os., č. mn., čas minulý 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529732" y="3604204"/>
            <a:ext cx="51523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lavu - 1. os., č. j., čas přítomný</a:t>
            </a:r>
            <a:endParaRPr lang="cs-CZ" sz="2800" dirty="0"/>
          </a:p>
        </p:txBody>
      </p:sp>
      <p:sp>
        <p:nvSpPr>
          <p:cNvPr id="11" name="Obdélník 10"/>
          <p:cNvSpPr/>
          <p:nvPr/>
        </p:nvSpPr>
        <p:spPr>
          <a:xfrm>
            <a:off x="529732" y="4061096"/>
            <a:ext cx="56415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voněly – 3. os., č. mn., čas minulý  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532991" y="4437112"/>
            <a:ext cx="54008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s</a:t>
            </a:r>
            <a:r>
              <a:rPr lang="cs-CZ" sz="2800" dirty="0" smtClean="0"/>
              <a:t>vítily - 3. os., č. mn., čas minulý </a:t>
            </a:r>
            <a:endParaRPr lang="cs-CZ" sz="2800" dirty="0"/>
          </a:p>
        </p:txBody>
      </p:sp>
      <p:sp>
        <p:nvSpPr>
          <p:cNvPr id="13" name="Obdélník 12"/>
          <p:cNvSpPr/>
          <p:nvPr/>
        </p:nvSpPr>
        <p:spPr>
          <a:xfrm>
            <a:off x="532636" y="4855710"/>
            <a:ext cx="56589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opadala – 3. os., č. mn., čas minulý</a:t>
            </a:r>
            <a:endParaRPr lang="cs-CZ" sz="2800" dirty="0"/>
          </a:p>
        </p:txBody>
      </p:sp>
      <p:sp>
        <p:nvSpPr>
          <p:cNvPr id="14" name="Obdélník 13"/>
          <p:cNvSpPr/>
          <p:nvPr/>
        </p:nvSpPr>
        <p:spPr>
          <a:xfrm>
            <a:off x="526094" y="5273613"/>
            <a:ext cx="53575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dohořela – 3. os., č.j., čas minulý </a:t>
            </a:r>
            <a:endParaRPr lang="cs-CZ" sz="2800" dirty="0"/>
          </a:p>
        </p:txBody>
      </p:sp>
      <p:sp>
        <p:nvSpPr>
          <p:cNvPr id="15" name="Obdélník 14"/>
          <p:cNvSpPr/>
          <p:nvPr/>
        </p:nvSpPr>
        <p:spPr>
          <a:xfrm>
            <a:off x="545972" y="5661248"/>
            <a:ext cx="54681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zorali – 3. os., č. mn., čas minulý  </a:t>
            </a:r>
            <a:endParaRPr lang="cs-CZ" sz="2800" dirty="0"/>
          </a:p>
        </p:txBody>
      </p:sp>
      <p:sp>
        <p:nvSpPr>
          <p:cNvPr id="16" name="Obdélník 15"/>
          <p:cNvSpPr/>
          <p:nvPr/>
        </p:nvSpPr>
        <p:spPr>
          <a:xfrm>
            <a:off x="563086" y="3196055"/>
            <a:ext cx="5525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b</a:t>
            </a:r>
            <a:r>
              <a:rPr lang="cs-CZ" sz="2800" dirty="0" smtClean="0"/>
              <a:t>ruslím – 1. os., č. j., čas přítomný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9512" y="467319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U vypsaných sloves urči mluvnické kategorie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62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74812" y="548680"/>
            <a:ext cx="7543800" cy="136815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Ve třetí větě nahraď sloveso jiným a větu přepiš.</a:t>
            </a:r>
            <a:endParaRPr lang="cs-CZ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99592" y="3244334"/>
            <a:ext cx="72942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Za výlohou byly vystaveny nové vozy.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2628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692696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Doplň tabulku</a:t>
            </a:r>
            <a:endParaRPr lang="cs-CZ" sz="3600" dirty="0"/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9439925"/>
              </p:ext>
            </p:extLst>
          </p:nvPr>
        </p:nvGraphicFramePr>
        <p:xfrm>
          <a:off x="1619672" y="1772816"/>
          <a:ext cx="6227070" cy="4176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List" r:id="rId4" imgW="3152909" imgH="2114660" progId="Excel.Sheet.12">
                  <p:embed/>
                </p:oleObj>
              </mc:Choice>
              <mc:Fallback>
                <p:oleObj name="List" r:id="rId4" imgW="3152909" imgH="211466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9672" y="1772816"/>
                        <a:ext cx="6227070" cy="41764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120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1531250"/>
              </p:ext>
            </p:extLst>
          </p:nvPr>
        </p:nvGraphicFramePr>
        <p:xfrm>
          <a:off x="1115616" y="1628800"/>
          <a:ext cx="7056784" cy="47329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List" r:id="rId4" imgW="3152909" imgH="2114660" progId="Excel.Sheet.12">
                  <p:embed/>
                </p:oleObj>
              </mc:Choice>
              <mc:Fallback>
                <p:oleObj name="List" r:id="rId4" imgW="3152909" imgH="211466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15616" y="1628800"/>
                        <a:ext cx="7056784" cy="47329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347864" y="684964"/>
            <a:ext cx="2520280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Zkontroluj si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58970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620688"/>
            <a:ext cx="7272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Použité zdroje:</a:t>
            </a:r>
          </a:p>
          <a:p>
            <a:endParaRPr lang="cs-CZ" sz="4000" dirty="0"/>
          </a:p>
          <a:p>
            <a:r>
              <a:rPr lang="cs-CZ" sz="4000" dirty="0" smtClean="0"/>
              <a:t>Microsoft Office 2010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3937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73</TotalTime>
  <Words>327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Živly</vt:lpstr>
      <vt:lpstr>List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Ve třetí větě nahraď sloveso jiným a větu přepiš.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11</cp:revision>
  <dcterms:created xsi:type="dcterms:W3CDTF">2013-07-10T18:46:40Z</dcterms:created>
  <dcterms:modified xsi:type="dcterms:W3CDTF">2013-12-11T11:12:22Z</dcterms:modified>
</cp:coreProperties>
</file>