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CF2BABE9-A753-433C-A2EB-EE584BB830C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751D493D-9F03-486F-B804-7F0FD9610C1C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0582899"/>
              </p:ext>
            </p:extLst>
          </p:nvPr>
        </p:nvGraphicFramePr>
        <p:xfrm>
          <a:off x="1043186" y="2348880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VY_32_INOVACE_558_VZORY_RODU_ŽENSKÉHO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VZORŮ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RODU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ŽENSKÉHO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73567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marL="64008" indent="0">
              <a:buNone/>
            </a:pPr>
            <a:r>
              <a:rPr lang="cs-CZ" dirty="0" smtClean="0"/>
              <a:t>PREZENTACE JE UREČNA ŽÁKŮM 4. ROČNÍKU V HODINĚ ČESKÉHO JAZYKA JAKO HODINA OPAKOVACÍ. </a:t>
            </a:r>
          </a:p>
          <a:p>
            <a:pPr marL="64008" indent="0">
              <a:buNone/>
            </a:pPr>
            <a:r>
              <a:rPr lang="cs-CZ" dirty="0" smtClean="0"/>
              <a:t>ŽÁCI SI ZOPAKUJÍ VZORY RODU ŽENSKÉHO. PŘI PLNĚNÍ ÚKOLŮ SI OVĚŘÍ SVÉ ZNALOSTI Z PROBRANÉ LÁTKY. 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 smtClean="0"/>
              <a:t>Klíčová slova: skloňování podstatných jmen, koncovky podstatných jmen, žena, růže, píseň, kost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167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RODU ŽENSKÉHO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5652120" y="1628800"/>
            <a:ext cx="2354560" cy="165618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2 4"/>
          <p:cNvSpPr/>
          <p:nvPr/>
        </p:nvSpPr>
        <p:spPr>
          <a:xfrm>
            <a:off x="1060376" y="1547040"/>
            <a:ext cx="2354560" cy="165618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2 5"/>
          <p:cNvSpPr/>
          <p:nvPr/>
        </p:nvSpPr>
        <p:spPr>
          <a:xfrm>
            <a:off x="1060376" y="4221088"/>
            <a:ext cx="2354560" cy="165618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2 6"/>
          <p:cNvSpPr/>
          <p:nvPr/>
        </p:nvSpPr>
        <p:spPr>
          <a:xfrm>
            <a:off x="5617452" y="4221088"/>
            <a:ext cx="2354560" cy="165618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22048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7596" y="486451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23751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PÍSEŇ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86451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5AX27KWK\MP900442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426" y="2581647"/>
            <a:ext cx="1864731" cy="1243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Y9AXPAWL\MC900305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326" y="4967317"/>
            <a:ext cx="1426464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GJN9U1FB\MP9001777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732" y="2740272"/>
            <a:ext cx="1716724" cy="114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NOOT92H9\MC9003357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438" y="5078346"/>
            <a:ext cx="2445347" cy="1358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698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Napiš pět slov skloňovaných podle vzoru píseň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4161" y="2492896"/>
            <a:ext cx="3096344" cy="237626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3007684" y="1844824"/>
            <a:ext cx="3096344" cy="237626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1467005" y="4365104"/>
            <a:ext cx="3096344" cy="237626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4563349" y="3861048"/>
            <a:ext cx="3096344" cy="237626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5940152" y="1484784"/>
            <a:ext cx="3096344" cy="237626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971600" y="335699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lázeň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802123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kázeň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23488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mrkev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530120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větev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6467" y="480063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570270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podstatnému jménu přiřaď vzor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556792"/>
            <a:ext cx="201622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Postel</a:t>
            </a:r>
          </a:p>
          <a:p>
            <a:r>
              <a:rPr lang="cs-CZ" sz="2400" dirty="0" smtClean="0"/>
              <a:t>Kamarádka</a:t>
            </a:r>
          </a:p>
          <a:p>
            <a:r>
              <a:rPr lang="cs-CZ" sz="2400" dirty="0" smtClean="0"/>
              <a:t>Květina</a:t>
            </a:r>
          </a:p>
          <a:p>
            <a:r>
              <a:rPr lang="cs-CZ" sz="2400" dirty="0" smtClean="0"/>
              <a:t>Skříň</a:t>
            </a:r>
          </a:p>
          <a:p>
            <a:r>
              <a:rPr lang="cs-CZ" sz="2400" dirty="0" smtClean="0"/>
              <a:t>Barva</a:t>
            </a:r>
          </a:p>
          <a:p>
            <a:r>
              <a:rPr lang="cs-CZ" sz="2400" dirty="0" smtClean="0"/>
              <a:t>Cibule</a:t>
            </a:r>
          </a:p>
          <a:p>
            <a:r>
              <a:rPr lang="cs-CZ" sz="2400" dirty="0" smtClean="0"/>
              <a:t>Košile</a:t>
            </a:r>
          </a:p>
          <a:p>
            <a:r>
              <a:rPr lang="cs-CZ" sz="2400" dirty="0" smtClean="0"/>
              <a:t>Lampa</a:t>
            </a:r>
          </a:p>
          <a:p>
            <a:r>
              <a:rPr lang="cs-CZ" sz="2400" dirty="0" smtClean="0"/>
              <a:t>Větev</a:t>
            </a:r>
          </a:p>
          <a:p>
            <a:r>
              <a:rPr lang="cs-CZ" sz="2400" dirty="0" smtClean="0"/>
              <a:t>Sůl </a:t>
            </a:r>
          </a:p>
          <a:p>
            <a:r>
              <a:rPr lang="cs-CZ" sz="2400" dirty="0" smtClean="0"/>
              <a:t>Obuv</a:t>
            </a:r>
          </a:p>
          <a:p>
            <a:r>
              <a:rPr lang="cs-CZ" sz="2400" dirty="0" smtClean="0"/>
              <a:t>Větev</a:t>
            </a:r>
          </a:p>
          <a:p>
            <a:r>
              <a:rPr lang="cs-CZ" sz="2400" dirty="0" smtClean="0"/>
              <a:t>košile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553490"/>
            <a:ext cx="10081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 smtClean="0"/>
              <a:t>-</a:t>
            </a:r>
          </a:p>
          <a:p>
            <a:r>
              <a:rPr lang="cs-CZ" sz="2400" dirty="0"/>
              <a:t>-</a:t>
            </a: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1556791"/>
            <a:ext cx="13681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Píseň</a:t>
            </a:r>
          </a:p>
          <a:p>
            <a:r>
              <a:rPr lang="cs-CZ" sz="2400" dirty="0" smtClean="0"/>
              <a:t>Žena</a:t>
            </a:r>
          </a:p>
          <a:p>
            <a:r>
              <a:rPr lang="cs-CZ" sz="2400" dirty="0" smtClean="0"/>
              <a:t>Žena</a:t>
            </a:r>
          </a:p>
          <a:p>
            <a:r>
              <a:rPr lang="cs-CZ" sz="2400" dirty="0" smtClean="0"/>
              <a:t>Píseň</a:t>
            </a:r>
          </a:p>
          <a:p>
            <a:r>
              <a:rPr lang="cs-CZ" sz="2400" dirty="0" smtClean="0"/>
              <a:t>Žena</a:t>
            </a:r>
          </a:p>
          <a:p>
            <a:r>
              <a:rPr lang="cs-CZ" sz="2400" dirty="0" smtClean="0"/>
              <a:t>Růže</a:t>
            </a:r>
          </a:p>
          <a:p>
            <a:r>
              <a:rPr lang="cs-CZ" sz="2400" dirty="0" smtClean="0"/>
              <a:t>Růže</a:t>
            </a:r>
          </a:p>
          <a:p>
            <a:r>
              <a:rPr lang="cs-CZ" sz="2400" dirty="0" smtClean="0"/>
              <a:t>Žena</a:t>
            </a:r>
          </a:p>
          <a:p>
            <a:r>
              <a:rPr lang="cs-CZ" sz="2400" dirty="0" smtClean="0"/>
              <a:t>Píseň</a:t>
            </a:r>
          </a:p>
          <a:p>
            <a:r>
              <a:rPr lang="cs-CZ" sz="2400" dirty="0" smtClean="0"/>
              <a:t>Kost</a:t>
            </a:r>
          </a:p>
          <a:p>
            <a:r>
              <a:rPr lang="cs-CZ" sz="2400" dirty="0" smtClean="0"/>
              <a:t>Kost</a:t>
            </a:r>
          </a:p>
          <a:p>
            <a:r>
              <a:rPr lang="cs-CZ" sz="2400" dirty="0" smtClean="0"/>
              <a:t>Píseň</a:t>
            </a:r>
          </a:p>
          <a:p>
            <a:r>
              <a:rPr lang="cs-CZ" sz="2400" dirty="0" smtClean="0"/>
              <a:t>Růže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2251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slova, která se skloňují podle vzoru růže a 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3418541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Nepříjemnost, pumpa, okolnost, vesta, radost, velikost, lampa, sova, škola, rozmazlenost, větev, tykev, mrkev, řeč, radost, bytost, neděle, bible, práce, píle, chvíle.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5004048" y="2166392"/>
            <a:ext cx="3456384" cy="33123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Nepříjemnost, okolnost, radost, velikost, rozmazlenost, řeč, radost, bytost, neděle, bible, práce, píle, chvíle.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066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Zítra odpoledne pojedu z Ostrav_ do Bratislav_. Talíře byly zdobeny </a:t>
            </a:r>
            <a:r>
              <a:rPr lang="cs-CZ" sz="2800" dirty="0" err="1" smtClean="0"/>
              <a:t>konvalinkam</a:t>
            </a:r>
            <a:r>
              <a:rPr lang="cs-CZ" sz="2800" dirty="0" smtClean="0"/>
              <a:t>_. V obchodě prodávali motorové pil_. Své únav_ si nevšímal. V pohádkovém lese byly nadpřirozené bytost_. Na věž_ se mi udělalo nevolno. Oloupal jsem </a:t>
            </a:r>
            <a:r>
              <a:rPr lang="cs-CZ" sz="2800" dirty="0" err="1" smtClean="0"/>
              <a:t>cibul</a:t>
            </a:r>
            <a:r>
              <a:rPr lang="cs-CZ" sz="2800" dirty="0" smtClean="0"/>
              <a:t>_. Přijedeme v neděl_. Na </a:t>
            </a:r>
            <a:r>
              <a:rPr lang="cs-CZ" sz="2800" dirty="0" err="1" smtClean="0"/>
              <a:t>větv</a:t>
            </a:r>
            <a:r>
              <a:rPr lang="cs-CZ" sz="2800" dirty="0" smtClean="0"/>
              <a:t>_ seděl kos. Sejdeme se na </a:t>
            </a:r>
            <a:r>
              <a:rPr lang="cs-CZ" sz="2800" dirty="0" err="1" smtClean="0"/>
              <a:t>návs</a:t>
            </a:r>
            <a:r>
              <a:rPr lang="cs-CZ" sz="2800" dirty="0" smtClean="0"/>
              <a:t>_.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438619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6012" y="39997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95736" y="39330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269926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36096" y="313436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7940" y="315824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231752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189081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56424" y="531897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204496" y="487270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i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484043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i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14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Microsoft Office 2010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2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742</TotalTime>
  <Words>304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Autumn</vt:lpstr>
      <vt:lpstr>Prezentace aplikace PowerPoint</vt:lpstr>
      <vt:lpstr>ANOTACE:</vt:lpstr>
      <vt:lpstr>VZORY RODU ŽENSKÉHO</vt:lpstr>
      <vt:lpstr>Napiš pět slov skloňovaných podle vzoru píseň</vt:lpstr>
      <vt:lpstr>K podstatnému jménu přiřaď vzor</vt:lpstr>
      <vt:lpstr>Vyber slova, která se skloňují podle vzoru růže a kost</vt:lpstr>
      <vt:lpstr>Doplň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11</cp:revision>
  <dcterms:created xsi:type="dcterms:W3CDTF">2013-07-10T17:49:14Z</dcterms:created>
  <dcterms:modified xsi:type="dcterms:W3CDTF">2013-12-11T11:12:30Z</dcterms:modified>
</cp:coreProperties>
</file>