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97D0C7-3B33-45A2-B353-B1FC5F0776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47802-5C5E-44EF-9357-5BAA58F0DFC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7265862"/>
              </p:ext>
            </p:extLst>
          </p:nvPr>
        </p:nvGraphicFramePr>
        <p:xfrm>
          <a:off x="1043186" y="2348880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VY_32_INOVACE_559_VYJMENOVANÁ_SLOVA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VYJMENOVANÝCH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SLOV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657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456432" y="476672"/>
            <a:ext cx="5148016" cy="49548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Prezentace je určena žákům 4. ročníku v hodině českého jazyka jako opakovací. Žáci si zopakují vyjmenovaná slova, slova příbuzná a při řešení jednotlivých úkolů si ověří své znalosti z probrané látky.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Klíčová slova: vyjmenovaná slova, slova příbuzná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2073348" cy="19794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017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479963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/>
              <a:t>VYJMENOVANÁ SLOVA</a:t>
            </a:r>
            <a:endParaRPr lang="cs-CZ" sz="44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6486" y="1988840"/>
            <a:ext cx="55176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Napiš vyjmenovaná slova po m: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284984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My, mýt, myslit, mýlit se, hmyz, myš, hlemýžď, mýtit, zamykat, smýkat, dmýchat, chmýří, nachomýtnout se, Litomyšl.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82515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2 3"/>
          <p:cNvSpPr/>
          <p:nvPr/>
        </p:nvSpPr>
        <p:spPr>
          <a:xfrm>
            <a:off x="179512" y="260648"/>
            <a:ext cx="3744416" cy="266429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rot="19760085">
            <a:off x="921824" y="1177299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slova jednoslabičná</a:t>
            </a:r>
            <a:endParaRPr lang="cs-CZ" sz="2400" dirty="0"/>
          </a:p>
        </p:txBody>
      </p:sp>
      <p:sp>
        <p:nvSpPr>
          <p:cNvPr id="6" name="Výbuch 2 5"/>
          <p:cNvSpPr/>
          <p:nvPr/>
        </p:nvSpPr>
        <p:spPr>
          <a:xfrm rot="1846088">
            <a:off x="4962019" y="-61187"/>
            <a:ext cx="3672408" cy="302433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 rot="642523">
            <a:off x="5668433" y="975834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 slovu myslit vymysli slova příbuzná</a:t>
            </a:r>
            <a:endParaRPr lang="cs-CZ" sz="2400" dirty="0"/>
          </a:p>
        </p:txBody>
      </p:sp>
      <p:sp>
        <p:nvSpPr>
          <p:cNvPr id="9" name="Výbuch 2 8"/>
          <p:cNvSpPr/>
          <p:nvPr/>
        </p:nvSpPr>
        <p:spPr>
          <a:xfrm>
            <a:off x="2771800" y="2708920"/>
            <a:ext cx="4392488" cy="307464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815916" y="3933056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podstatná jména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91287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8" grpId="0"/>
      <p:bldP spid="9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419872" y="2276872"/>
            <a:ext cx="4224528" cy="3886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Syn, sytý, sýr, syrový, sychravý, usychat, sýkora, sýček, sysel, syčet, sypat.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675652" cy="19794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Napiš vyjmenovaná slova po 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35122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aatřiceticípá hvězda 3"/>
          <p:cNvSpPr/>
          <p:nvPr/>
        </p:nvSpPr>
        <p:spPr>
          <a:xfrm>
            <a:off x="539552" y="476672"/>
            <a:ext cx="3168352" cy="2570584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Dvaatřiceticípá hvězda 4"/>
          <p:cNvSpPr/>
          <p:nvPr/>
        </p:nvSpPr>
        <p:spPr>
          <a:xfrm>
            <a:off x="539552" y="3645024"/>
            <a:ext cx="3168352" cy="2570584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Dvaatřiceticípá hvězda 5"/>
          <p:cNvSpPr/>
          <p:nvPr/>
        </p:nvSpPr>
        <p:spPr>
          <a:xfrm>
            <a:off x="5067494" y="3645024"/>
            <a:ext cx="3168352" cy="2570584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aatřiceticípá hvězda 6"/>
          <p:cNvSpPr/>
          <p:nvPr/>
        </p:nvSpPr>
        <p:spPr>
          <a:xfrm>
            <a:off x="5067494" y="476672"/>
            <a:ext cx="3168352" cy="2570584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1268760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slovesa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1447" y="1243577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zvířata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4145486"/>
            <a:ext cx="15841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slova příbuzná ke slovu usychat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91335" y="4330151"/>
            <a:ext cx="22243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Vytvoř zdrobnělinu ke slovu syn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6248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11560" y="2132856"/>
            <a:ext cx="4896544" cy="3886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Vy, vysoký, výt, výskat, zvykat, žvýkat, vydra, výr, vyžle, povyk, výheň, slova s předponou vy, </a:t>
            </a:r>
            <a:r>
              <a:rPr lang="cs-CZ" sz="3600" dirty="0" err="1" smtClean="0">
                <a:solidFill>
                  <a:srgbClr val="00B050"/>
                </a:solidFill>
              </a:rPr>
              <a:t>vý</a:t>
            </a:r>
            <a:r>
              <a:rPr lang="cs-CZ" sz="3600" dirty="0" smtClean="0">
                <a:solidFill>
                  <a:srgbClr val="00B050"/>
                </a:solidFill>
              </a:rPr>
              <a:t>.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580112" y="404664"/>
            <a:ext cx="2819668" cy="197946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NAPIŠ VYJMENOVANÁ SLOVA PO 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807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971600" y="387927"/>
            <a:ext cx="3808218" cy="26090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rot="20606443">
            <a:off x="1179006" y="1188533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 slovu vysoký vymysli slovo opačného významu.</a:t>
            </a:r>
            <a:endParaRPr lang="cs-CZ" sz="2400" dirty="0"/>
          </a:p>
        </p:txBody>
      </p:sp>
      <p:sp>
        <p:nvSpPr>
          <p:cNvPr id="6" name="Mrak 5"/>
          <p:cNvSpPr/>
          <p:nvPr/>
        </p:nvSpPr>
        <p:spPr>
          <a:xfrm>
            <a:off x="4139952" y="1692439"/>
            <a:ext cx="4392488" cy="281668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131283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 větu, ve které využiješ slovo vít (jiný význam, než ve vyjmenovaných slovech výt).</a:t>
            </a:r>
            <a:endParaRPr lang="cs-CZ" sz="2400" dirty="0"/>
          </a:p>
        </p:txBody>
      </p:sp>
      <p:sp>
        <p:nvSpPr>
          <p:cNvPr id="8" name="Mrak 7"/>
          <p:cNvSpPr/>
          <p:nvPr/>
        </p:nvSpPr>
        <p:spPr>
          <a:xfrm>
            <a:off x="539552" y="3501008"/>
            <a:ext cx="4104456" cy="27363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4399684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slova složená z šesti písmen.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683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1124744"/>
            <a:ext cx="8424936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err="1" smtClean="0"/>
              <a:t>Zmrzl_na</a:t>
            </a:r>
            <a:r>
              <a:rPr lang="cs-CZ" sz="3600" dirty="0" smtClean="0"/>
              <a:t> se mi </a:t>
            </a:r>
            <a:r>
              <a:rPr lang="cs-CZ" sz="3600" dirty="0" err="1" smtClean="0"/>
              <a:t>rozpl_nula</a:t>
            </a:r>
            <a:r>
              <a:rPr lang="cs-CZ" sz="3600" dirty="0" smtClean="0"/>
              <a:t> na </a:t>
            </a:r>
            <a:r>
              <a:rPr lang="cs-CZ" sz="3600" dirty="0" err="1" smtClean="0"/>
              <a:t>jaz_ku</a:t>
            </a:r>
            <a:r>
              <a:rPr lang="cs-CZ" sz="3600" dirty="0" smtClean="0"/>
              <a:t>. K narozeninám jsme </a:t>
            </a:r>
            <a:r>
              <a:rPr lang="cs-CZ" sz="3600" dirty="0" err="1" smtClean="0"/>
              <a:t>bab_čce</a:t>
            </a:r>
            <a:r>
              <a:rPr lang="cs-CZ" sz="3600" dirty="0" smtClean="0"/>
              <a:t> koupili </a:t>
            </a:r>
            <a:r>
              <a:rPr lang="cs-CZ" sz="3600" dirty="0" err="1" smtClean="0"/>
              <a:t>přes_pací</a:t>
            </a:r>
            <a:r>
              <a:rPr lang="cs-CZ" sz="3600" dirty="0" smtClean="0"/>
              <a:t> hodiny. Na louce běhala hříbata s </a:t>
            </a:r>
            <a:r>
              <a:rPr lang="cs-CZ" sz="3600" dirty="0" err="1" smtClean="0"/>
              <a:t>kob_lami</a:t>
            </a:r>
            <a:r>
              <a:rPr lang="cs-CZ" sz="3600" dirty="0" smtClean="0"/>
              <a:t>. </a:t>
            </a:r>
            <a:r>
              <a:rPr lang="cs-CZ" sz="3600" dirty="0" err="1" smtClean="0"/>
              <a:t>Podz_mní</a:t>
            </a:r>
            <a:r>
              <a:rPr lang="cs-CZ" sz="3600" dirty="0" smtClean="0"/>
              <a:t> </a:t>
            </a:r>
            <a:r>
              <a:rPr lang="cs-CZ" sz="3600" dirty="0" err="1" smtClean="0"/>
              <a:t>l_jáky</a:t>
            </a:r>
            <a:r>
              <a:rPr lang="cs-CZ" sz="3600" dirty="0" smtClean="0"/>
              <a:t> nemám rád. </a:t>
            </a:r>
            <a:r>
              <a:rPr lang="cs-CZ" sz="3600" dirty="0" err="1" smtClean="0"/>
              <a:t>Ml_nářův</a:t>
            </a:r>
            <a:r>
              <a:rPr lang="cs-CZ" sz="3600" dirty="0" smtClean="0"/>
              <a:t> pomocník </a:t>
            </a:r>
            <a:r>
              <a:rPr lang="cs-CZ" sz="3600" dirty="0" err="1" smtClean="0"/>
              <a:t>b_l</a:t>
            </a:r>
            <a:r>
              <a:rPr lang="cs-CZ" sz="3600" dirty="0" smtClean="0"/>
              <a:t> k ničemu. </a:t>
            </a:r>
            <a:r>
              <a:rPr lang="cs-CZ" sz="3600" dirty="0" err="1" smtClean="0"/>
              <a:t>Ob_lí</a:t>
            </a:r>
            <a:r>
              <a:rPr lang="cs-CZ" sz="3600" dirty="0" smtClean="0"/>
              <a:t> se mu cestou do </a:t>
            </a:r>
            <a:r>
              <a:rPr lang="cs-CZ" sz="3600" dirty="0" err="1" smtClean="0"/>
              <a:t>ml_na</a:t>
            </a:r>
            <a:r>
              <a:rPr lang="cs-CZ" sz="3600" dirty="0" smtClean="0"/>
              <a:t> </a:t>
            </a:r>
            <a:r>
              <a:rPr lang="cs-CZ" sz="3600" dirty="0" err="1" smtClean="0"/>
              <a:t>v_s_palo</a:t>
            </a:r>
            <a:r>
              <a:rPr lang="cs-CZ" sz="3600" dirty="0" smtClean="0"/>
              <a:t> z vozu. K večeři bude chleba se </a:t>
            </a:r>
            <a:r>
              <a:rPr lang="cs-CZ" sz="3600" dirty="0" err="1" smtClean="0"/>
              <a:t>s_rem</a:t>
            </a:r>
            <a:r>
              <a:rPr lang="cs-CZ" sz="3600" dirty="0" smtClean="0"/>
              <a:t>. </a:t>
            </a:r>
            <a:r>
              <a:rPr lang="cs-CZ" sz="3600" dirty="0" err="1" smtClean="0"/>
              <a:t>V_chloubal</a:t>
            </a:r>
            <a:r>
              <a:rPr lang="cs-CZ" sz="3600" dirty="0" smtClean="0"/>
              <a:t> se pěknými známkami na </a:t>
            </a:r>
            <a:r>
              <a:rPr lang="cs-CZ" sz="3600" dirty="0" err="1" smtClean="0"/>
              <a:t>v_svědčení</a:t>
            </a:r>
            <a:r>
              <a:rPr lang="cs-CZ" sz="3600" dirty="0" smtClean="0"/>
              <a:t>. </a:t>
            </a:r>
            <a:r>
              <a:rPr lang="cs-CZ" sz="3600" dirty="0" err="1" smtClean="0"/>
              <a:t>Pol_cejní</a:t>
            </a:r>
            <a:r>
              <a:rPr lang="cs-CZ" sz="3600" dirty="0" smtClean="0"/>
              <a:t> </a:t>
            </a:r>
            <a:r>
              <a:rPr lang="cs-CZ" sz="3600" dirty="0" err="1" smtClean="0"/>
              <a:t>v_šetřování</a:t>
            </a:r>
            <a:r>
              <a:rPr lang="cs-CZ" sz="3600" dirty="0" smtClean="0"/>
              <a:t> </a:t>
            </a:r>
            <a:r>
              <a:rPr lang="cs-CZ" sz="3600" dirty="0" err="1" smtClean="0"/>
              <a:t>b_lo</a:t>
            </a:r>
            <a:r>
              <a:rPr lang="cs-CZ" sz="3600" dirty="0" smtClean="0"/>
              <a:t> rychle u konce. 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2315612" cy="86409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Doplň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49448" y="392669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36296" y="331447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55976" y="2762425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01825" y="273552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162880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03648" y="114346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502802" y="494116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334137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30854" y="334137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80398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227513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4346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190256" y="110304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392669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428256" y="392669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443711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31881" y="558749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858375" y="558749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766320" y="495462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559928" y="443711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95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Vlastní tvorba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554480"/>
            <a:ext cx="2603644" cy="197946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Použité zdroje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7419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64</TotalTime>
  <Words>324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Tradeshow</vt:lpstr>
      <vt:lpstr>Prezentace aplikace PowerPoint</vt:lpstr>
      <vt:lpstr>Anotace:</vt:lpstr>
      <vt:lpstr>Prezentace aplikace PowerPoint</vt:lpstr>
      <vt:lpstr>Prezentace aplikace PowerPoint</vt:lpstr>
      <vt:lpstr>Napiš vyjmenovaná slova po s</vt:lpstr>
      <vt:lpstr>Prezentace aplikace PowerPoint</vt:lpstr>
      <vt:lpstr>NAPIŠ VYJMENOVANÁ SLOVA PO V</vt:lpstr>
      <vt:lpstr>Prezentace aplikace PowerPoint</vt:lpstr>
      <vt:lpstr>Doplň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</cp:revision>
  <dcterms:created xsi:type="dcterms:W3CDTF">2013-07-11T03:57:54Z</dcterms:created>
  <dcterms:modified xsi:type="dcterms:W3CDTF">2013-12-11T11:12:37Z</dcterms:modified>
</cp:coreProperties>
</file>