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19B9B-9BC9-47F8-8C55-6CD1EB85396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00B4F-01FB-4189-AF60-A248E6D26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72489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19B9B-9BC9-47F8-8C55-6CD1EB85396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00B4F-01FB-4189-AF60-A248E6D26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7149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19B9B-9BC9-47F8-8C55-6CD1EB85396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00B4F-01FB-4189-AF60-A248E6D26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513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19B9B-9BC9-47F8-8C55-6CD1EB85396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00B4F-01FB-4189-AF60-A248E6D26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9701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19B9B-9BC9-47F8-8C55-6CD1EB85396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00B4F-01FB-4189-AF60-A248E6D26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5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19B9B-9BC9-47F8-8C55-6CD1EB85396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00B4F-01FB-4189-AF60-A248E6D26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194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19B9B-9BC9-47F8-8C55-6CD1EB85396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00B4F-01FB-4189-AF60-A248E6D26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778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19B9B-9BC9-47F8-8C55-6CD1EB85396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00B4F-01FB-4189-AF60-A248E6D26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1103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19B9B-9BC9-47F8-8C55-6CD1EB85396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00B4F-01FB-4189-AF60-A248E6D26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0337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19B9B-9BC9-47F8-8C55-6CD1EB85396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00B4F-01FB-4189-AF60-A248E6D26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9441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19B9B-9BC9-47F8-8C55-6CD1EB85396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00B4F-01FB-4189-AF60-A248E6D26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166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000">
              <a:schemeClr val="accent4">
                <a:lumMod val="75000"/>
              </a:schemeClr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96000">
              <a:srgbClr val="7D8496"/>
            </a:gs>
            <a:gs pos="100000">
              <a:srgbClr val="E6E6E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E19B9B-9BC9-47F8-8C55-6CD1EB85396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A00B4F-01FB-4189-AF60-A248E6D26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30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93331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6112872"/>
              </p:ext>
            </p:extLst>
          </p:nvPr>
        </p:nvGraphicFramePr>
        <p:xfrm>
          <a:off x="1043186" y="2348880"/>
          <a:ext cx="7129462" cy="3449946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VY_32_INOVACE_560_VĚTA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_JEDNODUCHÁ_SOUVĚTÍ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SOUVĚTÍ A 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VĚTY 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JEDNODUCHÉ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6037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Prezentace je určena žákům 4. ročníku v hodině českého jazyka jako hodina opakovací. </a:t>
            </a:r>
          </a:p>
          <a:p>
            <a:pPr marL="0" indent="0">
              <a:buNone/>
            </a:pPr>
            <a:r>
              <a:rPr lang="cs-CZ" dirty="0" smtClean="0"/>
              <a:t>Žáci si zopakují rozdíl mezi větou jednoduchou a souvětím. Při plnění úkolů si ověří své znalosti z již probrané látky.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Klíčová slova: věta jednoduchá, souvětí, vzorce souvětí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48535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8160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Showcard Gothic" pitchFamily="82" charset="0"/>
              </a:rPr>
              <a:t>Věta jednoduchá</a:t>
            </a:r>
            <a:endParaRPr lang="cs-CZ" dirty="0">
              <a:latin typeface="Showcard Gothic" pitchFamily="82" charset="0"/>
            </a:endParaRPr>
          </a:p>
        </p:txBody>
      </p:sp>
      <p:sp>
        <p:nvSpPr>
          <p:cNvPr id="4" name="Slunce 3"/>
          <p:cNvSpPr/>
          <p:nvPr/>
        </p:nvSpPr>
        <p:spPr>
          <a:xfrm>
            <a:off x="467544" y="1268760"/>
            <a:ext cx="3888432" cy="410445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5" name="Slunce 4"/>
          <p:cNvSpPr/>
          <p:nvPr/>
        </p:nvSpPr>
        <p:spPr>
          <a:xfrm>
            <a:off x="4355976" y="1300482"/>
            <a:ext cx="3672408" cy="421675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979712" y="2747137"/>
            <a:ext cx="1080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Složena pouze z jedné věty.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6096" y="2870248"/>
            <a:ext cx="18722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Pouze jedna základní skladební dvojice (podmět + přísudek)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5916651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260648"/>
            <a:ext cx="3456384" cy="1143000"/>
          </a:xfrm>
        </p:spPr>
        <p:txBody>
          <a:bodyPr/>
          <a:lstStyle/>
          <a:p>
            <a:r>
              <a:rPr lang="cs-CZ" dirty="0" smtClean="0">
                <a:latin typeface="Showcard Gothic" pitchFamily="82" charset="0"/>
              </a:rPr>
              <a:t>Souvětí</a:t>
            </a:r>
            <a:endParaRPr lang="cs-CZ" dirty="0">
              <a:latin typeface="Showcard Gothic" pitchFamily="82" charset="0"/>
            </a:endParaRPr>
          </a:p>
        </p:txBody>
      </p:sp>
      <p:sp>
        <p:nvSpPr>
          <p:cNvPr id="4" name="Slunce 3"/>
          <p:cNvSpPr/>
          <p:nvPr/>
        </p:nvSpPr>
        <p:spPr>
          <a:xfrm>
            <a:off x="107504" y="548680"/>
            <a:ext cx="4176464" cy="396044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lunce 4"/>
          <p:cNvSpPr/>
          <p:nvPr/>
        </p:nvSpPr>
        <p:spPr>
          <a:xfrm>
            <a:off x="4499992" y="2060848"/>
            <a:ext cx="4320480" cy="3888432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619672" y="1867180"/>
            <a:ext cx="11521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Složeno ze dvou a více vět. 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3343019"/>
            <a:ext cx="17281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Dvě a více základních skladebních dvojic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83154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Červeně zakroužkuj věty jednoduché a modře souvětí.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9665" y="2420888"/>
            <a:ext cx="820891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Čápi přiletěli z teplých krajin. Boty se mi cestou umazaly a kalhoty roztrhly. Maminka koupila rohlíky a chleba. Přišel bych na návštěvu, ale mám domácí vězení. Pytle byly naplněny pšenicí až po okraj. Na dovolenou si s sebou vezmu oblečení, osušku, hygienické potřeby a peníze. Pavel si oddychl. Tma už padla a Lukáš se začal bát. V lese začaly houkat sovy a ozývala se i další zvěř.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7700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0668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Zkontroluj si</a:t>
            </a:r>
            <a:endParaRPr lang="cs-CZ" dirty="0"/>
          </a:p>
        </p:txBody>
      </p:sp>
      <p:sp>
        <p:nvSpPr>
          <p:cNvPr id="4" name="Výbuch 1 3"/>
          <p:cNvSpPr/>
          <p:nvPr/>
        </p:nvSpPr>
        <p:spPr>
          <a:xfrm>
            <a:off x="1043608" y="1196752"/>
            <a:ext cx="3240360" cy="1512168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buch 1 4"/>
          <p:cNvSpPr/>
          <p:nvPr/>
        </p:nvSpPr>
        <p:spPr>
          <a:xfrm>
            <a:off x="4788024" y="1196752"/>
            <a:ext cx="3240360" cy="1512168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177281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Věta jednoduchá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4128" y="1707534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Souvětí</a:t>
            </a:r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83568" y="2875002"/>
            <a:ext cx="345638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Čápi přiletěli z teplých krajin. </a:t>
            </a:r>
          </a:p>
          <a:p>
            <a:r>
              <a:rPr lang="cs-CZ" dirty="0" smtClean="0"/>
              <a:t>Maminka koupila rohlíky a chleba.</a:t>
            </a:r>
          </a:p>
          <a:p>
            <a:r>
              <a:rPr lang="cs-CZ" dirty="0" smtClean="0"/>
              <a:t>Pytle byly naplněny pšenicí až po okraj.</a:t>
            </a:r>
          </a:p>
          <a:p>
            <a:r>
              <a:rPr lang="cs-CZ" dirty="0" smtClean="0"/>
              <a:t>Na dovolenou si s sebou vezmu oblečení, osušku, hygienické potřeby a peníze. </a:t>
            </a:r>
          </a:p>
          <a:p>
            <a:r>
              <a:rPr lang="cs-CZ" dirty="0" smtClean="0"/>
              <a:t>Pavel si oddychl.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251258" y="2875002"/>
            <a:ext cx="4758354" cy="17543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Boty se mi cestou umazaly a kalhoty roztrhly.</a:t>
            </a:r>
          </a:p>
          <a:p>
            <a:r>
              <a:rPr lang="cs-CZ" dirty="0" smtClean="0"/>
              <a:t>Přišel bych na návštěvu, ale mám domácí vězení.</a:t>
            </a:r>
          </a:p>
          <a:p>
            <a:r>
              <a:rPr lang="cs-CZ" dirty="0" smtClean="0"/>
              <a:t>Tma už padla a Lukáš se začal bát.  </a:t>
            </a:r>
          </a:p>
          <a:p>
            <a:r>
              <a:rPr lang="cs-CZ" dirty="0" smtClean="0"/>
              <a:t>V lese začaly houkat sovy a ozývala se i další zvěř.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9688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Spojením dvou vět jednoduchých vytvoř souvětí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Petr seděl doma. Nemohl jít ven. </a:t>
            </a:r>
          </a:p>
          <a:p>
            <a:pPr marL="0" indent="0">
              <a:buNone/>
            </a:pPr>
            <a:r>
              <a:rPr lang="cs-CZ" dirty="0" smtClean="0"/>
              <a:t>Holubi se náhle vznesli. Odletěli pryč. </a:t>
            </a:r>
          </a:p>
          <a:p>
            <a:pPr marL="0" indent="0">
              <a:buNone/>
            </a:pPr>
            <a:r>
              <a:rPr lang="cs-CZ" dirty="0" smtClean="0"/>
              <a:t>Kubu bolel zub. Musel jít k zubaři. </a:t>
            </a:r>
          </a:p>
          <a:p>
            <a:pPr marL="0" indent="0">
              <a:buNone/>
            </a:pPr>
            <a:r>
              <a:rPr lang="cs-CZ" dirty="0" smtClean="0"/>
              <a:t>Budeme poctivě trénovat. Postoupíme do finále. </a:t>
            </a:r>
          </a:p>
          <a:p>
            <a:pPr marL="0" indent="0">
              <a:buNone/>
            </a:pPr>
            <a:r>
              <a:rPr lang="cs-CZ" dirty="0" smtClean="0"/>
              <a:t>Kamarádi šli do školy. Já zůstal doma.</a:t>
            </a:r>
          </a:p>
          <a:p>
            <a:pPr marL="0" indent="0">
              <a:buNone/>
            </a:pPr>
            <a:r>
              <a:rPr lang="cs-CZ" dirty="0" smtClean="0"/>
              <a:t>Nemohl jsem ven. Jsem nemocný.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1732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souvětí podle daných vzorců.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1229" y="2204864"/>
            <a:ext cx="705678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Protože V1, V2, ale V3.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V1 a V2.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Když V1, V2.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V1, V2, protože V3.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V1, aby V2, V3. 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189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396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380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Věta jednoduchá</vt:lpstr>
      <vt:lpstr>Souvětí</vt:lpstr>
      <vt:lpstr>Červeně zakroužkuj věty jednoduché a modře souvětí.</vt:lpstr>
      <vt:lpstr>Zkontroluj si</vt:lpstr>
      <vt:lpstr>Spojením dvou vět jednoduchých vytvoř souvětí</vt:lpstr>
      <vt:lpstr>Napiš souvětí podle daných vzorců.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10</cp:revision>
  <dcterms:created xsi:type="dcterms:W3CDTF">2013-07-11T06:12:35Z</dcterms:created>
  <dcterms:modified xsi:type="dcterms:W3CDTF">2013-12-11T11:12:44Z</dcterms:modified>
</cp:coreProperties>
</file>