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0CE892F-7563-4989-AFEF-72625F99C834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6F1019A-84BC-428F-8036-999D76339A6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222267"/>
              </p:ext>
            </p:extLst>
          </p:nvPr>
        </p:nvGraphicFramePr>
        <p:xfrm>
          <a:off x="179512" y="1916832"/>
          <a:ext cx="7129462" cy="3449961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VY_32_INOVACE_582_PŘÍCHOD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_SLOVANŮ_SÁMŮV_KMENOVÝ_SVAZ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PŘÍCHOD SLOVANŮ, SÁMŮV KMENOVÝ SVAZ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1678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předmětu Člověk a jeho svět – vlastivěda.</a:t>
            </a:r>
          </a:p>
          <a:p>
            <a:pPr marL="0" indent="0">
              <a:buNone/>
            </a:pPr>
            <a:r>
              <a:rPr lang="cs-CZ" dirty="0" smtClean="0"/>
              <a:t>Žáci si zopakují období příchodu Slovanů – popíší jejich život. </a:t>
            </a:r>
          </a:p>
          <a:p>
            <a:pPr marL="0" indent="0">
              <a:buNone/>
            </a:pPr>
            <a:r>
              <a:rPr lang="cs-CZ" dirty="0" smtClean="0"/>
              <a:t>Povídají o Sámovi, kmenovém svazu. </a:t>
            </a:r>
          </a:p>
          <a:p>
            <a:pPr marL="0" indent="0">
              <a:buNone/>
            </a:pPr>
            <a:r>
              <a:rPr lang="cs-CZ" dirty="0" smtClean="0"/>
              <a:t>Snímek č. 3 – mapy Ukrajiny a Slovenska </a:t>
            </a:r>
          </a:p>
          <a:p>
            <a:pPr marL="0" indent="0">
              <a:buNone/>
            </a:pPr>
            <a:r>
              <a:rPr lang="cs-CZ" dirty="0" smtClean="0"/>
              <a:t>Snímek č. 4 – ukázka chaty prvních Slovanů</a:t>
            </a:r>
          </a:p>
          <a:p>
            <a:pPr marL="0" indent="0">
              <a:buNone/>
            </a:pPr>
            <a:r>
              <a:rPr lang="cs-CZ" dirty="0" smtClean="0"/>
              <a:t>Snímek č. 6 - Sámo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</a:t>
            </a:r>
            <a:r>
              <a:rPr lang="cs-CZ" smtClean="0"/>
              <a:t>: </a:t>
            </a:r>
            <a:r>
              <a:rPr lang="cs-CZ" smtClean="0"/>
              <a:t>SLOVANÉ</a:t>
            </a:r>
            <a:r>
              <a:rPr lang="cs-CZ" dirty="0" smtClean="0"/>
              <a:t>, SÁMO, SÁMŮV KMENOVÝ SVAZ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06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PŘÍCHOD SLOVANŮ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5683" y="1477834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400" dirty="0" smtClean="0"/>
              <a:t>na naše území přicházejí asi v 5. století n. l.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jejich původní vlastí je dnešní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západní Ukrajina a východní Polsko</a:t>
            </a:r>
          </a:p>
          <a:p>
            <a:endParaRPr lang="cs-CZ" sz="2400" dirty="0"/>
          </a:p>
          <a:p>
            <a:endParaRPr lang="cs-CZ" sz="2400" dirty="0" smtClean="0"/>
          </a:p>
        </p:txBody>
      </p:sp>
      <p:pic>
        <p:nvPicPr>
          <p:cNvPr id="1026" name="Picture 2" descr="C:\Users\profesor\AppData\Local\Microsoft\Windows\Temporary Internet Files\Content.IE5\5AX27KWK\MP900425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209" y="3212976"/>
            <a:ext cx="2778272" cy="222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5AX27KWK\MC90040843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267" y="3212976"/>
            <a:ext cx="3225932" cy="237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22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82809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Slované jsou pastevci a zemědělci – usazovali se v okolí vodních toků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chovali vepře, kozy, ovce, lovili divokou zvěř a ryby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dokázali tkát látky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provozovali výměnný obchod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hovořili společným jazykem – praslovanština – nedochovala se v písemné podobě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vyznávali pohanské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náboženství uctívali více bohů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317" y="3140968"/>
            <a:ext cx="4231382" cy="3383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414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SÁMŮV KMENOVÝ SVAZ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Slované byli v 7. století napadeni Avary – sídlili na území dnešního Maďarska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v té době se zde usazuje kupec z Franské říše – Sámo, který sem přišel za obchodem</a:t>
            </a:r>
          </a:p>
          <a:p>
            <a:pPr>
              <a:buFontTx/>
              <a:buChar char="-"/>
            </a:pPr>
            <a:r>
              <a:rPr lang="cs-CZ" dirty="0" smtClean="0"/>
              <a:t>Slované se pod jeho vedením sjednotili a dokázali odolat nájezdům Avarů</a:t>
            </a:r>
          </a:p>
          <a:p>
            <a:pPr>
              <a:buFontTx/>
              <a:buChar char="-"/>
            </a:pPr>
            <a:r>
              <a:rPr lang="cs-CZ" dirty="0" smtClean="0"/>
              <a:t>Sámo se stává vládcem slovanských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kmenů – Sámův kmenový svaz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75398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na počátku 30. let 7. století byli na území Sámovy říše    přepadeni, oloupeni a zabiti franští kupci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Dagobert I. – vládce Franské říše vyslal k Sámovi </a:t>
            </a:r>
            <a:r>
              <a:rPr lang="cs-CZ" sz="2400" dirty="0" err="1" smtClean="0"/>
              <a:t>Sichariuse</a:t>
            </a:r>
            <a:r>
              <a:rPr lang="cs-CZ" sz="2400" dirty="0" smtClean="0"/>
              <a:t>, aby vymohl patřičnou náhradu – Sámo ho odmítá a </a:t>
            </a:r>
            <a:r>
              <a:rPr lang="cs-CZ" sz="2400" dirty="0" err="1" smtClean="0"/>
              <a:t>Sicharia</a:t>
            </a:r>
            <a:r>
              <a:rPr lang="cs-CZ" sz="2400" dirty="0" smtClean="0"/>
              <a:t> vyhnal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519" y="2708920"/>
            <a:ext cx="4926957" cy="3418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599462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Dagobert se urazil a rozhodl se pro válečné tažení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 roce 631 došlo k bitvě u neurčeného hradiště </a:t>
            </a:r>
            <a:r>
              <a:rPr lang="cs-CZ" sz="2400" dirty="0" err="1" smtClean="0"/>
              <a:t>Wogastisburgu</a:t>
            </a:r>
            <a:r>
              <a:rPr lang="cs-CZ" sz="2400" dirty="0" smtClean="0"/>
              <a:t> (kopec Rubín)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Sámova armáda vyhrála a Dagoberta vyhnala na útěk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Sámo měl podle dobových zpráv s dvanácti manželkami 22 synů a 15 dcer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 jeho smrti se jeho svaz rozpadá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292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sz="1800" dirty="0" smtClean="0"/>
              <a:t>V kolikátém století přicházejí Slované na naše území?</a:t>
            </a:r>
          </a:p>
          <a:p>
            <a:pPr marL="457200" indent="-457200">
              <a:buAutoNum type="arabicPeriod"/>
            </a:pPr>
            <a:endParaRPr lang="cs-CZ" sz="1800" dirty="0" smtClean="0"/>
          </a:p>
          <a:p>
            <a:pPr marL="457200" indent="-457200">
              <a:buAutoNum type="arabicPeriod"/>
            </a:pPr>
            <a:r>
              <a:rPr lang="cs-CZ" sz="1800" dirty="0" smtClean="0"/>
              <a:t> Odkud k nám přišli?</a:t>
            </a:r>
          </a:p>
          <a:p>
            <a:pPr marL="457200" indent="-457200">
              <a:buAutoNum type="arabicPeriod"/>
            </a:pPr>
            <a:endParaRPr lang="cs-CZ" sz="1800" dirty="0" smtClean="0"/>
          </a:p>
          <a:p>
            <a:pPr marL="457200" indent="-457200">
              <a:buAutoNum type="arabicPeriod"/>
            </a:pPr>
            <a:r>
              <a:rPr lang="cs-CZ" sz="1800" dirty="0" smtClean="0"/>
              <a:t>Jak se jmenuje jazyk, kterým hovořili Slované?</a:t>
            </a:r>
          </a:p>
          <a:p>
            <a:pPr marL="457200" indent="-457200">
              <a:buAutoNum type="arabicPeriod"/>
            </a:pPr>
            <a:endParaRPr lang="cs-CZ" sz="1800" dirty="0" smtClean="0"/>
          </a:p>
          <a:p>
            <a:pPr marL="457200" indent="-457200">
              <a:buAutoNum type="arabicPeriod"/>
            </a:pPr>
            <a:r>
              <a:rPr lang="cs-CZ" sz="1800" dirty="0" smtClean="0"/>
              <a:t>Odkud k nám přišel kupec Sámo?</a:t>
            </a:r>
          </a:p>
          <a:p>
            <a:pPr marL="457200" indent="-457200">
              <a:buAutoNum type="arabicPeriod"/>
            </a:pPr>
            <a:endParaRPr lang="cs-CZ" sz="1800" dirty="0" smtClean="0"/>
          </a:p>
          <a:p>
            <a:pPr marL="457200" indent="-457200">
              <a:buAutoNum type="arabicPeriod"/>
            </a:pPr>
            <a:r>
              <a:rPr lang="cs-CZ" sz="1800" smtClean="0"/>
              <a:t>S jakou armádou </a:t>
            </a:r>
            <a:r>
              <a:rPr lang="cs-CZ" sz="1800" dirty="0" smtClean="0"/>
              <a:t>bojoval Sámo se svou družinou v roce 631?</a:t>
            </a:r>
          </a:p>
          <a:p>
            <a:pPr marL="457200" indent="-457200">
              <a:buAutoNum type="arabicPeriod"/>
            </a:pPr>
            <a:endParaRPr lang="cs-CZ" sz="1800" dirty="0" smtClean="0"/>
          </a:p>
          <a:p>
            <a:pPr marL="457200" indent="-457200">
              <a:buAutoNum type="arabicPeriod"/>
            </a:pPr>
            <a:r>
              <a:rPr lang="cs-CZ" sz="1800" dirty="0" smtClean="0"/>
              <a:t>Kde se bitva odehrávala a jak dopadla?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34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PITRO, Martin. </a:t>
            </a:r>
            <a:r>
              <a:rPr lang="cs-CZ" sz="1800" i="1" dirty="0"/>
              <a:t>PANOVNÍCI ČESKÝCH ZEMÍ</a:t>
            </a:r>
            <a:r>
              <a:rPr lang="cs-CZ" sz="1800" dirty="0"/>
              <a:t>. 1. vydání. Havlíčkův Brod: FRAGMENT, 2011. ISBN 978-80-253-1307-7</a:t>
            </a:r>
            <a:r>
              <a:rPr lang="cs-CZ" sz="1800" dirty="0" smtClean="0"/>
              <a:t>.</a:t>
            </a:r>
          </a:p>
          <a:p>
            <a:r>
              <a:rPr lang="cs-CZ" sz="1800" i="1" dirty="0"/>
              <a:t>VLASTIVĚDA 4: HLAVNÍ UDÁLOSTI NEJSTARŠÍCH ČESKÝCH DĚJIN</a:t>
            </a:r>
            <a:r>
              <a:rPr lang="cs-CZ" sz="1800" dirty="0"/>
              <a:t>. První vydání. Brno: NOVÁ ŠKOLA, 2005. </a:t>
            </a:r>
            <a:r>
              <a:rPr lang="cs-CZ" sz="1800"/>
              <a:t>ISBN 80-7289-061-1.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4094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70</TotalTime>
  <Words>392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Anotace:</vt:lpstr>
      <vt:lpstr>PŘÍCHOD SLOVANŮ</vt:lpstr>
      <vt:lpstr>Prezentace aplikace PowerPoint</vt:lpstr>
      <vt:lpstr>SÁMŮV KMENOVÝ SVAZ</vt:lpstr>
      <vt:lpstr>Prezentace aplikace PowerPoint</vt:lpstr>
      <vt:lpstr>Prezentace aplikace PowerPoint</vt:lpstr>
      <vt:lpstr>Pracovní list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12</cp:revision>
  <dcterms:created xsi:type="dcterms:W3CDTF">2013-05-01T15:21:21Z</dcterms:created>
  <dcterms:modified xsi:type="dcterms:W3CDTF">2013-12-11T14:39:00Z</dcterms:modified>
</cp:coreProperties>
</file>