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0A223-6532-4D98-AFB4-9C04ACB34E90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173348-E92D-4A75-83C8-5426141FF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D888C-1E5E-4CBC-BE5E-95EA8004B2C5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0496E-90BC-4763-87C4-5C203DE1DD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426E2-4E54-427D-83CA-99FFA42BDB99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D5060-3EAA-4F90-A625-EC20D71BE8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1AB92-6B1C-46A1-9DF0-E94998E7DA7D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A6CD8-CA96-4F77-B66E-AC752BD8E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3DC6C-2F69-4795-B7F0-5E8DCD935250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878FD-1DA1-4D2A-AD81-8B0D6F13F8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268E6-B1CD-4658-AEBF-7E44A600030F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54CF9-69ED-4F8C-BE92-51787C034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42217-4EBB-4226-8B4E-34F9CBB3E8D8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F1E39-2DFC-4698-B0CB-B2DE1B9C6C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E8185-3CC3-4320-BFB3-37B59A578791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81E43-5EF9-41EE-A5DB-F8CAE9BB1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82F9F-0E4B-4F69-93D2-94D05570CDB1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D0390-65C0-4ED1-8CF5-36E5923304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97ED1-8F0F-44C4-98B2-5C290D1EF1A7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E80905-D374-4DD2-BFD4-4624E754BE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285B3A-5E28-43B1-A89F-88568CD73774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C558F-77E6-41BA-81A0-3F67A0853E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5194CD0-602C-499E-A4EA-8FB42FBBB9F7}" type="datetimeFigureOut">
              <a:rPr lang="cs-CZ"/>
              <a:pPr>
                <a:defRPr/>
              </a:pPr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ECAAC1-18B7-4CF9-81A6-40558841C2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86" r:id="rId7"/>
    <p:sldLayoutId id="2147483687" r:id="rId8"/>
    <p:sldLayoutId id="2147483688" r:id="rId9"/>
    <p:sldLayoutId id="2147483679" r:id="rId10"/>
    <p:sldLayoutId id="214748368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2325" y="2781300"/>
          <a:ext cx="7129463" cy="3235325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VY_32_INOVACE_583_VELKOMORAVSKÁ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_ŘÍŠE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– VELKOMORAVSKÁ ŘÍŠE,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PŘÍCHOD CYRILA A METODĚJE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  <p:pic>
        <p:nvPicPr>
          <p:cNvPr id="13333" name="Obrázek 1" descr="OPV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493713"/>
            <a:ext cx="5832475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412875"/>
            <a:ext cx="8424862" cy="3738563"/>
          </a:xfrm>
        </p:spPr>
        <p:txBody>
          <a:bodyPr rtlCol="0">
            <a:normAutofit fontScale="85000" lnSpcReduction="1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/>
              <a:t>Prezentace je určena žákům 4. ročníku v předmětu Člověk a jeho svět – vlastivěda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Žáci se vrátí do doby Velkomoravské říše, popíší vládce, život v této době.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Povídají o Cyrilu a Metodějovi – jejich životě, příchodu na Moravu, šíření křesťanství.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Snímek č. 4 – mapa Velkomoravské říše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Snímek č. 5 – ukázka hlaholice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Snímek č. 6 – Konstantin a Metoděj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Klíčová slova</a:t>
            </a:r>
            <a:r>
              <a:rPr lang="cs-CZ" smtClean="0"/>
              <a:t>: CYRIL </a:t>
            </a:r>
            <a:r>
              <a:rPr lang="cs-CZ" dirty="0" smtClean="0"/>
              <a:t>A METODĚJ, VELKOMORAVSKÁ ŘÍŠE, HLAHOLICE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Anotace: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VELKOMORAVSKÁ ŘÍŠE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750" y="1916113"/>
            <a:ext cx="8135938" cy="3416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- v průběhu 9. století n. l. se na jihozápadním Slovensku    rozkládá první státní útvar – Velkomoravská říše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vládcem této říše byl kníže Mojmír – porazil slovenského knížete </a:t>
            </a:r>
            <a:r>
              <a:rPr lang="cs-CZ" sz="2400" dirty="0" err="1">
                <a:latin typeface="+mn-lt"/>
                <a:cs typeface="+mn-cs"/>
              </a:rPr>
              <a:t>Pribinu</a:t>
            </a:r>
            <a:endParaRPr lang="cs-CZ" sz="24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Mojmírovým nástupcem se stal Rastislav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současné pohanské náboženství je postupně vytlačováno křesťanstvím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pohanské náboženství vyznávalo více bohů x křesťanské hlásá víru v jednoho boha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Konstantin a Metoděj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750" y="1989138"/>
            <a:ext cx="8064500" cy="30464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od 8. století přicházeli na Moravu kněží z Franské říše, aby šířili křesťanství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v roce 863 poslal byzantský císař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    na Moravu věrozvěsty Konstantina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    a Metoděje – oba bratři ovládali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    slovanský jazyk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Konstantin sestavil první slovanské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     písmo – hlaholici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29275" y="3644900"/>
            <a:ext cx="3459163" cy="282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750" y="620713"/>
            <a:ext cx="6840538" cy="37861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do slovanského jazyka přeložil bibli a bohoslužebné texty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podařilo se jim pro křesťanskou víru získat většinu národa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Konstantin a Metoděj musejí odejít do Říma obhajovat své učení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Konstantin v Římě onemocněl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vstoupil do kláštera – přijal jméno Cyril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zanedlouho umírá – Metoděj se vrací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    na Moravu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2513013"/>
            <a:ext cx="2798762" cy="414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3"/>
          <p:cNvSpPr txBox="1">
            <a:spLocks noChangeArrowheads="1"/>
          </p:cNvSpPr>
          <p:nvPr/>
        </p:nvSpPr>
        <p:spPr bwMode="auto">
          <a:xfrm>
            <a:off x="395288" y="1773238"/>
            <a:ext cx="82089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Char char="-"/>
            </a:pPr>
            <a:endParaRPr lang="cs-CZ" sz="2400">
              <a:latin typeface="Candara" pitchFamily="34" charset="0"/>
            </a:endParaRPr>
          </a:p>
          <a:p>
            <a:pPr marL="342900" indent="-342900">
              <a:buFontTx/>
              <a:buChar char="-"/>
            </a:pPr>
            <a:endParaRPr lang="cs-CZ" sz="2400"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288" y="549275"/>
            <a:ext cx="8569325" cy="48926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mezitím se stal na Moravě knížetem Svatopluk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Metoděj ještě pár let pokračoval ve svém učení – po jeho smrti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    byli jeho žáci vyhnáni – bohoslužby se opět konaly v latině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proto se nakonec na našem území ustálilo latinské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    písmo – latinka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5. července – státní svátek na počest Konstantina a Metoděje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Konstantin a Metoděj přivedli na Moravu pomocníky – předávali obyvatelům Velké Moravy své znalosti a dovednosti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rozvíjelo se šperkařství, vyrábělo se sklo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nebyla nouze o kováře, hrnčíře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vyráběly se tkaniny, oděvy a obuv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400" dirty="0">
                <a:latin typeface="+mn-lt"/>
                <a:cs typeface="+mn-cs"/>
              </a:rPr>
              <a:t>obchod začal mít veliký význam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4076700"/>
            <a:ext cx="1903412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ZÁNIK VELKOMORAVSKÉ ŘÍŠE</a:t>
            </a:r>
          </a:p>
        </p:txBody>
      </p:sp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611188" y="1412875"/>
            <a:ext cx="77771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>
                <a:latin typeface="Candara" pitchFamily="34" charset="0"/>
              </a:rPr>
              <a:t>na počátku 10. století n. l. Svatopluk umírá</a:t>
            </a:r>
          </a:p>
          <a:p>
            <a:pPr marL="342900" indent="-342900">
              <a:buFontTx/>
              <a:buChar char="-"/>
            </a:pPr>
            <a:r>
              <a:rPr lang="cs-CZ" sz="2400">
                <a:latin typeface="Candara" pitchFamily="34" charset="0"/>
              </a:rPr>
              <a:t>Velkomoravská říše neodolala nájezdům kočovných Maďarů a kolem roku 906 se rozpadla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Pracovní list</a:t>
            </a:r>
          </a:p>
        </p:txBody>
      </p:sp>
      <p:sp>
        <p:nvSpPr>
          <p:cNvPr id="20482" name="TextovéPole 4"/>
          <p:cNvSpPr txBox="1">
            <a:spLocks noChangeArrowheads="1"/>
          </p:cNvSpPr>
          <p:nvPr/>
        </p:nvSpPr>
        <p:spPr bwMode="auto">
          <a:xfrm>
            <a:off x="468313" y="1268413"/>
            <a:ext cx="8280400" cy="711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400">
                <a:latin typeface="Candara" pitchFamily="34" charset="0"/>
              </a:rPr>
              <a:t>Jaké náboženství vyznávali ve Velkomoravské říši?</a:t>
            </a: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  <a:p>
            <a:pPr marL="457200" indent="-457200">
              <a:buFontTx/>
              <a:buAutoNum type="arabicPeriod"/>
            </a:pPr>
            <a:r>
              <a:rPr lang="cs-CZ" sz="2400">
                <a:latin typeface="Candara" pitchFamily="34" charset="0"/>
              </a:rPr>
              <a:t>V jakém století přichází na Velkou Moravu Konstantin a Metoděj?</a:t>
            </a: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  <a:p>
            <a:pPr marL="457200" indent="-457200">
              <a:buFontTx/>
              <a:buAutoNum type="arabicPeriod"/>
            </a:pPr>
            <a:r>
              <a:rPr lang="cs-CZ" sz="2400">
                <a:latin typeface="Candara" pitchFamily="34" charset="0"/>
              </a:rPr>
              <a:t>Odkud přišli a proč?</a:t>
            </a: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  <a:p>
            <a:pPr marL="457200" indent="-457200">
              <a:buFontTx/>
              <a:buAutoNum type="arabicPeriod"/>
            </a:pPr>
            <a:r>
              <a:rPr lang="cs-CZ" sz="2400">
                <a:latin typeface="Candara" pitchFamily="34" charset="0"/>
              </a:rPr>
              <a:t>Jak se nazývalo písmo sestavené Konstantinem?</a:t>
            </a: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  <a:p>
            <a:pPr marL="457200" indent="-457200">
              <a:buFontTx/>
              <a:buAutoNum type="arabicPeriod"/>
            </a:pPr>
            <a:r>
              <a:rPr lang="cs-CZ" sz="2400">
                <a:latin typeface="Candara" pitchFamily="34" charset="0"/>
              </a:rPr>
              <a:t>Proč odešli Konstantin a Metoděj do Říma?</a:t>
            </a: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  <a:p>
            <a:pPr marL="457200" indent="-457200">
              <a:buFontTx/>
              <a:buAutoNum type="arabicPeriod"/>
            </a:pPr>
            <a:r>
              <a:rPr lang="cs-CZ" sz="2400">
                <a:latin typeface="Candara" pitchFamily="34" charset="0"/>
              </a:rPr>
              <a:t>Kde přijal Konstantin jméno Cyril?</a:t>
            </a: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  <a:p>
            <a:pPr marL="457200" indent="-457200">
              <a:buFontTx/>
              <a:buAutoNum type="arabicPeriod"/>
            </a:pPr>
            <a:r>
              <a:rPr lang="cs-CZ" sz="2400">
                <a:latin typeface="Candara" pitchFamily="34" charset="0"/>
              </a:rPr>
              <a:t>Jaký byl konec Velkomoravské říše?</a:t>
            </a: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  <a:p>
            <a:pPr marL="457200" indent="-457200">
              <a:buFontTx/>
              <a:buAutoNum type="arabicPeriod"/>
            </a:pPr>
            <a:endParaRPr lang="cs-CZ" sz="2400">
              <a:latin typeface="Candar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1506" name="TextovéPole 3"/>
          <p:cNvSpPr txBox="1">
            <a:spLocks noChangeArrowheads="1"/>
          </p:cNvSpPr>
          <p:nvPr/>
        </p:nvSpPr>
        <p:spPr bwMode="auto">
          <a:xfrm>
            <a:off x="468313" y="981075"/>
            <a:ext cx="77755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ndara" pitchFamily="34" charset="0"/>
              </a:rPr>
              <a:t>VLASTIVĚDA 4: HLAVNÍ UDÁLOSTI NEJSTARŠÍCH ČESKÝCH DĚJIN</a:t>
            </a:r>
            <a:r>
              <a:rPr lang="cs-CZ">
                <a:latin typeface="Candara" pitchFamily="34" charset="0"/>
              </a:rPr>
              <a:t>. První vydání. Brno: NOVÁ ŠKOLA, 2005. ISBN 80-7289-061-1.</a:t>
            </a:r>
          </a:p>
          <a:p>
            <a:r>
              <a:rPr lang="cs-CZ">
                <a:latin typeface="Candara" pitchFamily="34" charset="0"/>
              </a:rPr>
              <a:t>HARNA, Josef. </a:t>
            </a:r>
            <a:r>
              <a:rPr lang="cs-CZ" i="1">
                <a:latin typeface="Candara" pitchFamily="34" charset="0"/>
              </a:rPr>
              <a:t>VLASTIVĚDA: OBRAZY ZE STARŠÍCH ČESKÝCH DĚJIN</a:t>
            </a:r>
            <a:r>
              <a:rPr lang="cs-CZ">
                <a:latin typeface="Candara" pitchFamily="34" charset="0"/>
              </a:rPr>
              <a:t>. První. Všeň: ALTER, 1996. ISBN 80-85775-441.</a:t>
            </a:r>
          </a:p>
          <a:p>
            <a:endParaRPr lang="cs-CZ">
              <a:latin typeface="Candara" pitchFamily="34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107</TotalTime>
  <Words>409</Words>
  <Application>Microsoft Office PowerPoint</Application>
  <PresentationFormat>On-screen Show (4:3)</PresentationFormat>
  <Paragraphs>75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1" baseType="lpstr">
      <vt:lpstr>Candara</vt:lpstr>
      <vt:lpstr>Arial</vt:lpstr>
      <vt:lpstr>Symbol</vt:lpstr>
      <vt:lpstr>Calibri</vt:lpstr>
      <vt:lpstr>Times New Roman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Snímek 1</vt:lpstr>
      <vt:lpstr>Anotace:</vt:lpstr>
      <vt:lpstr>VELKOMORAVSKÁ ŘÍŠE</vt:lpstr>
      <vt:lpstr>Konstantin a Metoděj</vt:lpstr>
      <vt:lpstr>Snímek 5</vt:lpstr>
      <vt:lpstr>Snímek 6</vt:lpstr>
      <vt:lpstr>ZÁNIK VELKOMORAVSKÉ ŘÍŠE</vt:lpstr>
      <vt:lpstr>Pracovní list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14</cp:revision>
  <dcterms:created xsi:type="dcterms:W3CDTF">2013-05-01T16:24:03Z</dcterms:created>
  <dcterms:modified xsi:type="dcterms:W3CDTF">2013-12-19T19:27:17Z</dcterms:modified>
</cp:coreProperties>
</file>