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5A879-EE12-45C9-AC9C-2EC04D565D04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1BC66-C102-49B6-8541-6F95DFD87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AE263-D362-479B-B6B3-45BFCAF949FC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E1EF4-4B60-4F59-8E91-C166592F4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09434-8E2E-45C5-9939-052DB37CAA97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45E43-9710-4936-B616-C519226D3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B765F-C337-421F-BE0F-88659D96EDF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E43A4-2EE2-4B52-BC24-3BF42CE6F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AC666-5E92-4696-BF40-912CCD7C83D5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6A154-A2FB-458A-94D9-3C0B2B3FE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D2AC9-C009-4E90-B1D6-540567007CB8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C90B6-CC76-46F8-86D4-232F11301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A4965-E521-42F3-903D-6B39E41AFEA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16D70-8D67-48F8-A650-A82923F46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4C167-7F80-40DE-A1C4-4F48AF1CC112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D2568-1710-4AEC-9EE5-1B4F27283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B3E49-F214-43D5-8D05-9F250A188F06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35ECF-B03B-45D7-AF5D-D31B3F25C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B0BA1-403D-4B08-970E-74557F1A133C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4C982-8748-42F6-96CF-2F3305B35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AF76F-3947-4DBA-8BA0-0CE516CA1892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90B8C-A702-4A2B-9449-376F00D9C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EDC877-4400-4160-BAB7-CBFF15E447EE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5805CF-81D4-4A23-809E-8B363086C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OPV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052513"/>
            <a:ext cx="58324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550" y="2852738"/>
          <a:ext cx="7129463" cy="3800475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VY_32_INOVACE_591_ČESKÉ_ZEMĚ_PO_HUSITSKÝCH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_VÁLKÁCH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SI OBDOBÍ PO HUSITSKÝCH VÁLKÁCH, OSOBNOST JIŘÍHO Z PODĚBRAD, NÁSTUP JAGELLONCŮ NA ČESKÝ TRŮN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056187"/>
          </a:xfrm>
        </p:spPr>
        <p:txBody>
          <a:bodyPr>
            <a:normAutofit lnSpcReduction="10000"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Prezentace je určena žákům 4. ročníku v hodině Člověk a jeho svět - vlastivěda.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Žáci si zopakují období po husitských válkách, osobnost Jiřího z Poděbrad a nastupující rod Jagellonců na český trůn.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Snímek č. 3 – Ladislav Pohrobek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Snímek č. 4 – Jiří z Poděbrad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Snímek č. 6 – Vladislavský sál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Klíčová slova</a:t>
            </a:r>
            <a:r>
              <a:rPr lang="cs-CZ" smtClean="0"/>
              <a:t>: LADISLAV </a:t>
            </a:r>
            <a:r>
              <a:rPr lang="cs-CZ" dirty="0" smtClean="0"/>
              <a:t>POHROBEK, JIŘÍ Z PODĚBRAD, JAGELLONCI, VLADISLAV JAGELLONSKÝ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České země po husitských válkách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911725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000" smtClean="0"/>
              <a:t>roku 1437 umírá Zikmund Lucemburský bez mužského potomka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jeho smrtí končí období vlády Lucemburků na českém trůnu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nástupcem Zikmunda se stává manžel jeho dcery Albrecht Habsburský – umírá po krátkém období vlády v roce 1439 při tažení proti Turkům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syn Ladislav se narodil až po jeho smrti – proto získal přezdívku </a:t>
            </a:r>
            <a:r>
              <a:rPr lang="cs-CZ" sz="2000" b="1" smtClean="0"/>
              <a:t>Pohrobek 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měl se v dospělosti stát českým i uherským králem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v zemi panuje násilí, množí se drobné války, loupeživé výpravy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268413"/>
            <a:ext cx="3663950" cy="523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250825" y="692150"/>
            <a:ext cx="4835525" cy="1143000"/>
          </a:xfrm>
        </p:spPr>
        <p:txBody>
          <a:bodyPr/>
          <a:lstStyle/>
          <a:p>
            <a:pPr algn="ctr"/>
            <a:r>
              <a:rPr lang="cs-CZ" smtClean="0"/>
              <a:t>Jiří z Poděbrad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stává se správcem země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/>
              <a:t>p</a:t>
            </a:r>
            <a:r>
              <a:rPr lang="cs-CZ" sz="2400" dirty="0" smtClean="0"/>
              <a:t>říznivec husitského hnutí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země zažívá opět rozkvět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Ladislav Pohrobek v necelých 18 letech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onemocněl a umírá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roku 1458 byl zvolen na trůn Jiří z Poděbrad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jediný panovník bez královského původu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vládl moudře, spravedlivě a přísně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vynikající diplomat a úředník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 smtClean="0"/>
              <a:t>usiloval o smír katolíků a kališníků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cs-CZ" sz="2400" dirty="0"/>
              <a:t>z</a:t>
            </a:r>
            <a:r>
              <a:rPr lang="cs-CZ" sz="2400" dirty="0" smtClean="0"/>
              <a:t>a jeho vlády byl v zemi klid, obnovila se výroba, obchod, začaly fungovat soudy, vojáci dohlíželi na bezpečnost cest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endParaRPr lang="cs-CZ" sz="2400" dirty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476250"/>
            <a:ext cx="2889250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9912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navrhl celoevropskou úmluvu – uzavření smlouvy mezi panovníky jako obranu proti těm, kteří by chtěli rozvracet mír – plán se nikdy neuskutečnil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mír v Čechách netrval dlouho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proti Jiřímu vojensky povstala katolická šlechta – na pomoc jim papež poslal křížovou výpravu v čele s Matyášem Korvínem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Jiří sjednal s Matyášem mírovou smlouvu – Matyáš ji však porušil a boje trvaly až do Jiřího smrti (1471)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Jiří měl několik synů – nikdo se nestal jeho nástupcem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chtěl zabezpečit a posílit zemi – nabídl trůn polskému rodu Jagellonců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Jagellonci na českém trůnu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662487"/>
          </a:xfrm>
        </p:spPr>
        <p:txBody>
          <a:bodyPr>
            <a:normAutofit/>
          </a:bodyPr>
          <a:lstStyle/>
          <a:p>
            <a:pPr marL="0" indent="0">
              <a:buFont typeface="Wingdings 2" pitchFamily="18" charset="2"/>
              <a:buNone/>
            </a:pPr>
            <a:r>
              <a:rPr lang="cs-CZ" b="1" i="1" smtClean="0"/>
              <a:t>Vladislav Jagellonský</a:t>
            </a:r>
          </a:p>
          <a:p>
            <a:pPr marL="0" indent="0">
              <a:buFontTx/>
              <a:buChar char="-"/>
            </a:pPr>
            <a:r>
              <a:rPr lang="cs-CZ" smtClean="0"/>
              <a:t>slabý a nerozhodný panovník</a:t>
            </a:r>
          </a:p>
          <a:p>
            <a:pPr marL="0" indent="0">
              <a:buFontTx/>
              <a:buChar char="-"/>
            </a:pPr>
            <a:r>
              <a:rPr lang="cs-CZ" smtClean="0"/>
              <a:t>na veškeré návrhy dopovídal „bene“ – latinsky dobře – začalo se mu přezdívat král „Dobře“</a:t>
            </a:r>
          </a:p>
          <a:p>
            <a:pPr marL="0" indent="0">
              <a:buFontTx/>
              <a:buChar char="-"/>
            </a:pPr>
            <a:r>
              <a:rPr lang="cs-CZ" smtClean="0"/>
              <a:t>za jeho vlády vzniklo mnoho významných gotických staveb – Vladislavský sál, část katedrály sv. Víta, chrám sv. Barbory v Kutné Hoře</a:t>
            </a:r>
          </a:p>
          <a:p>
            <a:pPr marL="0" indent="0">
              <a:buFontTx/>
              <a:buChar char="-"/>
            </a:pPr>
            <a:r>
              <a:rPr lang="cs-CZ" smtClean="0"/>
              <a:t>jeho nástupcem se stává syn Ludvík J</a:t>
            </a:r>
            <a:r>
              <a:rPr lang="cs-CZ" smtClean="0">
                <a:latin typeface="Arial" charset="0"/>
              </a:rPr>
              <a:t>a</a:t>
            </a:r>
            <a:r>
              <a:rPr lang="cs-CZ" smtClean="0"/>
              <a:t>gellonský</a:t>
            </a:r>
          </a:p>
          <a:p>
            <a:pPr marL="0" indent="0">
              <a:buFontTx/>
              <a:buChar char="-"/>
            </a:pPr>
            <a:r>
              <a:rPr lang="cs-CZ" smtClean="0"/>
              <a:t>zemřel roku 1526 při útěku z bitvy u Moháče</a:t>
            </a:r>
          </a:p>
          <a:p>
            <a:pPr marL="0" indent="0">
              <a:buFontTx/>
              <a:buChar char="-"/>
            </a:pPr>
            <a:r>
              <a:rPr lang="cs-CZ" smtClean="0"/>
              <a:t>vlády se ujímá rod Habsburků</a:t>
            </a:r>
          </a:p>
          <a:p>
            <a:pPr marL="0" indent="0">
              <a:buFontTx/>
              <a:buChar char="-"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95850" y="1000125"/>
            <a:ext cx="4248150" cy="585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Pracovní list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8785225" cy="5127625"/>
          </a:xfrm>
        </p:spPr>
        <p:txBody>
          <a:bodyPr/>
          <a:lstStyle/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Jaký panovník nastupuje na český trůn po smrti Zikmunda?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Proč se Ladislavovi přezdívalo Pohrobek?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Kdo se stává správcem země?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O co se snažil Jiří z Poděbrad?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S kým bojoval Jiří z Poděbrad?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Kterému rodu přenechává Jiří český trůn?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Odkud rod pocházel?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Jak se jmenoval poslední Jagellonec?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Jakou přezdívku měl Vladislav Jagellonský a proč?</a:t>
            </a:r>
          </a:p>
          <a:p>
            <a:pPr marL="457200" indent="-457200">
              <a:buFont typeface="Wingdings 2" pitchFamily="18" charset="2"/>
              <a:buAutoNum type="arabicPeriod"/>
            </a:pPr>
            <a:r>
              <a:rPr lang="cs-CZ" sz="2400" smtClean="0"/>
              <a:t>Jaký rod se ujímá vlády po Jagelloncích?</a:t>
            </a:r>
          </a:p>
          <a:p>
            <a:pPr marL="457200" indent="-457200">
              <a:buFont typeface="Wingdings 2" pitchFamily="18" charset="2"/>
              <a:buAutoNum type="arabicPeriod"/>
            </a:pPr>
            <a:endParaRPr lang="cs-CZ" sz="2400" smtClean="0"/>
          </a:p>
          <a:p>
            <a:pPr marL="457200" indent="-457200">
              <a:buFont typeface="Wingdings 2" pitchFamily="18" charset="2"/>
              <a:buAutoNum type="arabicPeriod"/>
            </a:pPr>
            <a:endParaRPr lang="cs-CZ" sz="2400" smtClean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000" smtClean="0"/>
              <a:t>STŘÍBRNÁ, PaedDr. Iva. </a:t>
            </a:r>
            <a:r>
              <a:rPr lang="cs-CZ" sz="2000" i="1" smtClean="0"/>
              <a:t>Vlastivěda 4: HLAVNÍ UDÁLOSTI NEJSTARŠÍCH ČESKÝCH DĚJIN</a:t>
            </a:r>
            <a:r>
              <a:rPr lang="cs-CZ" sz="2000" smtClean="0"/>
              <a:t>. První. Brno: NOVÁ ŠKOLA, 2005. ISBN 80-7289-061-1.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</TotalTime>
  <Words>465</Words>
  <Application>Microsoft Office PowerPoint</Application>
  <PresentationFormat>On-screen Show (4:3)</PresentationFormat>
  <Paragraphs>64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Times New Roman</vt:lpstr>
      <vt:lpstr>Wingdings</vt:lpstr>
      <vt:lpstr>Tok</vt:lpstr>
      <vt:lpstr>Tok</vt:lpstr>
      <vt:lpstr>Tok</vt:lpstr>
      <vt:lpstr>Tok</vt:lpstr>
      <vt:lpstr>Snímek 1</vt:lpstr>
      <vt:lpstr>Anotace: </vt:lpstr>
      <vt:lpstr>České země po husitských válkách</vt:lpstr>
      <vt:lpstr>Jiří z Poděbrad</vt:lpstr>
      <vt:lpstr>Snímek 5</vt:lpstr>
      <vt:lpstr>Jagellonci na českém trůnu</vt:lpstr>
      <vt:lpstr>Pracovní list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10</cp:revision>
  <dcterms:created xsi:type="dcterms:W3CDTF">2013-06-02T15:00:04Z</dcterms:created>
  <dcterms:modified xsi:type="dcterms:W3CDTF">2013-12-19T19:52:11Z</dcterms:modified>
</cp:coreProperties>
</file>