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1FE5C0C-1F9C-487E-904F-7B6C5AA6BFBE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FA51C96-0140-4DA0-B406-0C0092F6276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wmf"/><Relationship Id="rId5" Type="http://schemas.openxmlformats.org/officeDocument/2006/relationships/image" Target="../media/image30.jpeg"/><Relationship Id="rId4" Type="http://schemas.openxmlformats.org/officeDocument/2006/relationships/image" Target="../media/image2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75" y="801588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4600318"/>
              </p:ext>
            </p:extLst>
          </p:nvPr>
        </p:nvGraphicFramePr>
        <p:xfrm>
          <a:off x="1050081" y="2564904"/>
          <a:ext cx="7129462" cy="3800481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VY_32_INOVACE_594_ROSTLINY_KULTURNÍ_A_PLANÉ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 SI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ROZDÍLŮ MEZI ROSTLINAMI PLANÝMI A KULTURNÍMI, ROZDĚLENÍ KULTURNÍCH ROSTLIN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6727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564904"/>
            <a:ext cx="7125112" cy="4051437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2400" dirty="0" smtClean="0"/>
              <a:t>Prezentace je určena žákům 4. ročníku v hodině Člověk a jeho svět.</a:t>
            </a:r>
          </a:p>
          <a:p>
            <a:pPr marL="0" indent="0">
              <a:buNone/>
            </a:pPr>
            <a:r>
              <a:rPr lang="cs-CZ" sz="2400" dirty="0" smtClean="0"/>
              <a:t>Žáci si zopakují rozdíl mezi planými a kulturními, rozdělení kulturních rostlin. </a:t>
            </a:r>
          </a:p>
          <a:p>
            <a:pPr marL="0" indent="0">
              <a:buNone/>
            </a:pPr>
            <a:r>
              <a:rPr lang="cs-CZ" sz="2400" dirty="0" smtClean="0"/>
              <a:t>V pracovním listu si ověří své znalosti.</a:t>
            </a:r>
          </a:p>
          <a:p>
            <a:pPr marL="0" indent="0">
              <a:buNone/>
            </a:pPr>
            <a:r>
              <a:rPr lang="cs-CZ" sz="2400" dirty="0" smtClean="0"/>
              <a:t>Snímek č. 3 – rostliny plané </a:t>
            </a:r>
          </a:p>
          <a:p>
            <a:pPr marL="0" indent="0">
              <a:buNone/>
            </a:pPr>
            <a:r>
              <a:rPr lang="cs-CZ" sz="2400" dirty="0" smtClean="0"/>
              <a:t>Snímek č. 5 – hospodářské rostliny</a:t>
            </a:r>
          </a:p>
          <a:p>
            <a:pPr marL="0" indent="0">
              <a:buNone/>
            </a:pPr>
            <a:r>
              <a:rPr lang="cs-CZ" sz="2400" dirty="0" smtClean="0"/>
              <a:t>Snímek č. 6 – ovocné stromy a keře</a:t>
            </a:r>
          </a:p>
          <a:p>
            <a:pPr marL="0" indent="0">
              <a:buNone/>
            </a:pPr>
            <a:r>
              <a:rPr lang="cs-CZ" sz="2400" dirty="0" smtClean="0"/>
              <a:t>Snímek č. 7 – okrasné stromy a keře</a:t>
            </a:r>
          </a:p>
          <a:p>
            <a:pPr marL="0" indent="0">
              <a:buNone/>
            </a:pPr>
            <a:r>
              <a:rPr lang="cs-CZ" sz="2400" dirty="0" smtClean="0"/>
              <a:t>Snímek č. 8 – květiny k řezu</a:t>
            </a:r>
          </a:p>
          <a:p>
            <a:pPr marL="0" indent="0">
              <a:buNone/>
            </a:pPr>
            <a:r>
              <a:rPr lang="cs-CZ" sz="2400" dirty="0" smtClean="0"/>
              <a:t>Snímek č. 9 – pokojové </a:t>
            </a:r>
            <a:r>
              <a:rPr lang="cs-CZ" sz="2400" dirty="0" smtClean="0"/>
              <a:t>rostliny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Klíčová slova: ROSTLINY KULTURNÍ, ROSTLINY PLANÉ, POKOJOVÉ ROSTLINY, KVĚTINY K ŘEZU, OVOCNÉ STROMY A KEŘE</a:t>
            </a:r>
            <a:r>
              <a:rPr lang="cs-CZ" sz="2400" smtClean="0"/>
              <a:t>, OKRASNÉ STROMY A KEŘE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6598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Rostliny plané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Rostou volně v přírodě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Lidé je nepěstují ani nešlechtí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Nestarají se o ně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rofesor\AppData\Local\Microsoft\Windows\Temporary Internet Files\Content.IE5\46BOYUMR\MP9004305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2598902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LMSCYPCD\MP9004254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78" y="3284984"/>
            <a:ext cx="1979129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NOOT92H9\MC9001228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0" y="4090181"/>
            <a:ext cx="2073639" cy="236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46BOYUMR\MP900422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361877"/>
            <a:ext cx="2880320" cy="288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100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Rostliny kulturní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916832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Pěstujeme záměrně pro užitek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6370" y="2887558"/>
            <a:ext cx="2088232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Hospodářské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61352" y="2793591"/>
            <a:ext cx="2529717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Pokojové rostliny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0285" y="4839281"/>
            <a:ext cx="2088232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Květiny k řezu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927571"/>
            <a:ext cx="3024336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Ovocné stromy a keře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40052" y="3927571"/>
            <a:ext cx="3168352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Okrasné stromy a keře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0" name="Šipka doprava 9"/>
          <p:cNvSpPr/>
          <p:nvPr/>
        </p:nvSpPr>
        <p:spPr>
          <a:xfrm rot="5400000">
            <a:off x="3173649" y="3316544"/>
            <a:ext cx="1876094" cy="5090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7992911">
            <a:off x="2308895" y="2908392"/>
            <a:ext cx="1534322" cy="5090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9301803">
            <a:off x="2347767" y="2387063"/>
            <a:ext cx="792088" cy="5090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2793101">
            <a:off x="4372001" y="2743454"/>
            <a:ext cx="1279734" cy="5090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1514800">
            <a:off x="5220072" y="2378497"/>
            <a:ext cx="792088" cy="50906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421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Hospodářské rostliny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628800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Rostliny pěstované na polích a zahrádkách</a:t>
            </a:r>
            <a:endParaRPr lang="cs-CZ" dirty="0"/>
          </a:p>
        </p:txBody>
      </p:sp>
      <p:pic>
        <p:nvPicPr>
          <p:cNvPr id="2050" name="Picture 2" descr="C:\Users\profesor\AppData\Local\Microsoft\Windows\Temporary Internet Files\Content.IE5\35RHJD0Y\MP900387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132856"/>
            <a:ext cx="2232583" cy="159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fesor\AppData\Local\Microsoft\Windows\Temporary Internet Files\Content.IE5\NOOT92H9\MP9001451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56992"/>
            <a:ext cx="2764904" cy="182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LMSCYPCD\MP90038786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44" y="3573016"/>
            <a:ext cx="2126395" cy="29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NOOT92H9\MC90011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160" y="133392"/>
            <a:ext cx="2988840" cy="199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fesor\AppData\Local\Microsoft\Windows\Temporary Internet Files\Content.IE5\35RHJD0Y\MP90038790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6941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fesor\AppData\Local\Microsoft\Windows\Temporary Internet Files\Content.IE5\35RHJD0Y\MP9004484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552" y="2024384"/>
            <a:ext cx="2880320" cy="1920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fesor\AppData\Local\Microsoft\Windows\Temporary Internet Files\Content.IE5\NOOT92H9\MC9003586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140" y="2708920"/>
            <a:ext cx="2620279" cy="2160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8659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Ovocné stromy a keře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556792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Pěstované na zahradách a v sadech</a:t>
            </a:r>
            <a:endParaRPr lang="cs-CZ" dirty="0"/>
          </a:p>
        </p:txBody>
      </p:sp>
      <p:pic>
        <p:nvPicPr>
          <p:cNvPr id="3074" name="Picture 2" descr="C:\Users\profesor\AppData\Local\Microsoft\Windows\Temporary Internet Files\Content.IE5\LMSCYPCD\MC900231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38027"/>
            <a:ext cx="2423311" cy="235239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075" name="Picture 3" descr="C:\Users\profesor\AppData\Local\Microsoft\Windows\Temporary Internet Files\Content.IE5\LMSCYPCD\MC9003830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869159"/>
            <a:ext cx="2319140" cy="182610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076" name="Picture 4" descr="C:\Users\profesor\AppData\Local\Microsoft\Windows\Temporary Internet Files\Content.IE5\5AX27KWK\MC9004238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7" y="558826"/>
            <a:ext cx="1977574" cy="218670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077" name="Picture 5" descr="C:\Users\profesor\AppData\Local\Microsoft\Windows\Temporary Internet Files\Content.IE5\Y9AXPAWL\MC900391406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406" y="3645024"/>
            <a:ext cx="1840880" cy="250248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078" name="Picture 6" descr="C:\Users\profesor\AppData\Local\Microsoft\Windows\Temporary Internet Files\Content.IE5\LMSCYPCD\MC9003585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027" y="4221088"/>
            <a:ext cx="2230190" cy="220917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079" name="Picture 7" descr="C:\Users\profesor\AppData\Local\Microsoft\Windows\Temporary Internet Files\Content.IE5\LMSCYPCD\MC9004238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945983"/>
            <a:ext cx="2205363" cy="20196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60880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Okrasné stromy a keře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628800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Vysazované v zahradách a parcích</a:t>
            </a:r>
            <a:endParaRPr lang="cs-CZ" dirty="0"/>
          </a:p>
        </p:txBody>
      </p:sp>
      <p:pic>
        <p:nvPicPr>
          <p:cNvPr id="4099" name="Picture 3" descr="C:\Users\profesor\AppData\Local\Microsoft\Windows\Temporary Internet Files\Content.IE5\LMSCYPCD\MP9004034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85293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ofesor\AppData\Local\Microsoft\Windows\Temporary Internet Files\Content.IE5\35RHJD0Y\MP900399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2587313" cy="206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ofesor\AppData\Local\Microsoft\Windows\Temporary Internet Files\Content.IE5\LMSCYPCD\MP9004072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40759"/>
            <a:ext cx="3851920" cy="281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rofesor\AppData\Local\Microsoft\Windows\Temporary Internet Files\Content.IE5\NOOT92H9\MP9004275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98132"/>
            <a:ext cx="2462883" cy="3152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32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Květiny k řezu – pěstované hlavně ve sklenících</a:t>
            </a:r>
            <a:endParaRPr lang="cs-CZ" dirty="0"/>
          </a:p>
        </p:txBody>
      </p:sp>
      <p:pic>
        <p:nvPicPr>
          <p:cNvPr id="5122" name="Picture 2" descr="C:\Users\profesor\AppData\Local\Microsoft\Windows\Temporary Internet Files\Content.IE5\LMSCYPCD\MP9004482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3275856" cy="217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rofesor\AppData\Local\Microsoft\Windows\Temporary Internet Files\Content.IE5\5ZMOGJ3W\MP90031382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584" y="384735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rofesor\AppData\Local\Microsoft\Windows\Temporary Internet Files\Content.IE5\5AX27KWK\MP9004307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9079"/>
            <a:ext cx="2285281" cy="317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rofesor\AppData\Local\Microsoft\Windows\Temporary Internet Files\Content.IE5\35RHJD0Y\MP9003989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37284"/>
            <a:ext cx="2199127" cy="38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286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Pokojové rostliny – pěstované na okrasu příbytků</a:t>
            </a:r>
            <a:endParaRPr lang="cs-CZ" dirty="0"/>
          </a:p>
        </p:txBody>
      </p:sp>
      <p:pic>
        <p:nvPicPr>
          <p:cNvPr id="6146" name="Picture 2" descr="C:\Users\profesor\AppData\Local\Microsoft\Windows\Temporary Internet Files\Content.IE5\Y9AXPAWL\MP9003904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12776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rofesor\AppData\Local\Microsoft\Windows\Temporary Internet Files\Content.IE5\5AX27KWK\MC9003701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60848"/>
            <a:ext cx="1844345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profesor\AppData\Local\Microsoft\Windows\Temporary Internet Files\Content.IE5\NOOT92H9\MC9003586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870331"/>
            <a:ext cx="2785709" cy="267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profesor\AppData\Local\Microsoft\Windows\Temporary Internet Files\Content.IE5\46BOYUMR\MP9004387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16832"/>
            <a:ext cx="1984310" cy="2987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profesor\AppData\Local\Microsoft\Windows\Temporary Internet Files\Content.IE5\5AX27KWK\MC900358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77072"/>
            <a:ext cx="2880320" cy="2550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1581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0554" y="2420888"/>
            <a:ext cx="69127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Jaký je rozdíl mezi rostlinou kulturní a planou?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rozdělujeme kulturní rostliny?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Vyjmenuj alespoň tři květiny k řezu.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Napiš alespoň tři hospodářské rostliny.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Napiš alespoň tři ovocné stromy.</a:t>
            </a:r>
          </a:p>
          <a:p>
            <a:pPr marL="342900" indent="-342900">
              <a:buFont typeface="+mj-lt"/>
              <a:buAutoNum type="arabicPeriod"/>
            </a:pPr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Napiš pět planých rostlin.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196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Microsoft Office 2010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66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93</TotalTime>
  <Words>276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Anotace:</vt:lpstr>
      <vt:lpstr>Rostliny plané</vt:lpstr>
      <vt:lpstr>Rostliny kulturní</vt:lpstr>
      <vt:lpstr>Hospodářské rostliny</vt:lpstr>
      <vt:lpstr>Ovocné stromy a keře</vt:lpstr>
      <vt:lpstr>Okrasné stromy a keře</vt:lpstr>
      <vt:lpstr>Květiny k řezu – pěstované hlavně ve sklenících</vt:lpstr>
      <vt:lpstr>Pokojové rostliny – pěstované na okrasu příbytků</vt:lpstr>
      <vt:lpstr>Pracovní list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9</cp:revision>
  <dcterms:created xsi:type="dcterms:W3CDTF">2013-06-17T16:18:49Z</dcterms:created>
  <dcterms:modified xsi:type="dcterms:W3CDTF">2013-12-11T14:52:40Z</dcterms:modified>
</cp:coreProperties>
</file>