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4467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16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6095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8159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7044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3349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8583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3483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9036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7966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3654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3644F-B93D-419E-99D7-79EF80A571F0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F7D04-DBD4-4A25-B055-FC2C4B972A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3563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8575" y="801588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80321532"/>
              </p:ext>
            </p:extLst>
          </p:nvPr>
        </p:nvGraphicFramePr>
        <p:xfrm>
          <a:off x="1050081" y="2564904"/>
          <a:ext cx="7129462" cy="3585874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VY_32_INOVACE_595_ROSTLINY_NA_JAŘE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ZOPAKOVÁNÍ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ROSTLIN JEDNOLETÝCH, DVOULETÝCH, VYTRVALÝCH, KVETOUCÍCH BYLIN, STROMŮ A KEŘŮ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4060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484784"/>
            <a:ext cx="64807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Prezentace je určena žákům 4. ročníku v hodině Člověk a jeho svět – přírodověda. </a:t>
            </a:r>
          </a:p>
          <a:p>
            <a:r>
              <a:rPr lang="cs-CZ" sz="2400" dirty="0" smtClean="0"/>
              <a:t>Žáci si zopakují kvetoucí rostliny, byliny a stromy na jaře, rostliny jednoleté, dvouleté a vytrvalé,  význam částí kvetoucích rostlin pro člověka. </a:t>
            </a:r>
          </a:p>
          <a:p>
            <a:endParaRPr lang="cs-CZ" dirty="0" smtClean="0"/>
          </a:p>
          <a:p>
            <a:r>
              <a:rPr lang="cs-CZ" sz="2400" dirty="0" smtClean="0"/>
              <a:t>Snímek č. 5 – pupen, květ, opylení, růst plodu</a:t>
            </a:r>
          </a:p>
          <a:p>
            <a:r>
              <a:rPr lang="cs-CZ" sz="2400" dirty="0" smtClean="0"/>
              <a:t>Snímek č. 6 – květ </a:t>
            </a:r>
            <a:r>
              <a:rPr lang="cs-CZ" sz="2400" dirty="0" smtClean="0"/>
              <a:t>meruňky, třešně</a:t>
            </a:r>
            <a:r>
              <a:rPr lang="cs-CZ" sz="2400" dirty="0" smtClean="0"/>
              <a:t>, jabloně</a:t>
            </a:r>
          </a:p>
          <a:p>
            <a:endParaRPr lang="cs-CZ" sz="2400" dirty="0"/>
          </a:p>
          <a:p>
            <a:r>
              <a:rPr lang="cs-CZ" sz="2400" dirty="0" smtClean="0"/>
              <a:t>Klíčová slova: ROSTLINY JEDNOLETÉ, ROSTLINY DVOULETÉ, ROSTLINY VYTRVALÉ, KVETOUCÍ STROMY A KEŘE, LOUKY, POLE, ZAHRADY, ČÁSTI ROSTLIN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38276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na jaře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556792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Rostliny se probouzejí – začínají klíčit</a:t>
            </a:r>
            <a:endParaRPr lang="cs-CZ" sz="2400" b="1" i="1" dirty="0"/>
          </a:p>
        </p:txBody>
      </p:sp>
      <p:sp>
        <p:nvSpPr>
          <p:cNvPr id="5" name="Šipka dolů 4"/>
          <p:cNvSpPr/>
          <p:nvPr/>
        </p:nvSpPr>
        <p:spPr>
          <a:xfrm rot="1708223">
            <a:off x="1589502" y="2141411"/>
            <a:ext cx="844672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3779912" y="2274383"/>
            <a:ext cx="760860" cy="1286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 rot="19297492">
            <a:off x="5621122" y="2172400"/>
            <a:ext cx="926089" cy="13557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95536" y="3669202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lbertus Extra Bold" pitchFamily="34" charset="0"/>
              </a:rPr>
              <a:t>Jednoleté rostliny</a:t>
            </a:r>
            <a:endParaRPr lang="cs-CZ" sz="3200" dirty="0">
              <a:latin typeface="Albertus Extra Bold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52230" y="3694203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Albertus Extra Bold" pitchFamily="34" charset="0"/>
              </a:rPr>
              <a:t>D</a:t>
            </a:r>
            <a:r>
              <a:rPr lang="cs-CZ" sz="3200" dirty="0" smtClean="0">
                <a:latin typeface="Albertus Extra Bold" pitchFamily="34" charset="0"/>
              </a:rPr>
              <a:t>vouleté rostliny</a:t>
            </a:r>
            <a:endParaRPr lang="cs-CZ" sz="3200" dirty="0">
              <a:latin typeface="Albertus Extra Bold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59907" y="3669202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lbertus Extra Bold" pitchFamily="34" charset="0"/>
              </a:rPr>
              <a:t>Vytrvalé rostliny</a:t>
            </a:r>
            <a:endParaRPr lang="cs-CZ" sz="3200" dirty="0">
              <a:latin typeface="Albertus Extra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762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lgerian" pitchFamily="82" charset="0"/>
              </a:rPr>
              <a:t>Jednoleté rostliny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556792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dirty="0" smtClean="0"/>
              <a:t>Vyklíčí ze semen</a:t>
            </a:r>
          </a:p>
          <a:p>
            <a:pPr marL="342900" indent="-342900">
              <a:buAutoNum type="alphaLcParenR"/>
            </a:pPr>
            <a:r>
              <a:rPr lang="cs-CZ" sz="2800" dirty="0" smtClean="0"/>
              <a:t>Postupně vyrostou</a:t>
            </a:r>
          </a:p>
          <a:p>
            <a:pPr marL="342900" indent="-342900">
              <a:buAutoNum type="alphaLcParenR"/>
            </a:pPr>
            <a:r>
              <a:rPr lang="cs-CZ" sz="2800" dirty="0" smtClean="0"/>
              <a:t>Vykvetou</a:t>
            </a:r>
          </a:p>
          <a:p>
            <a:pPr marL="342900" indent="-342900">
              <a:buAutoNum type="alphaLcParenR"/>
            </a:pPr>
            <a:r>
              <a:rPr lang="cs-CZ" sz="2800" dirty="0" smtClean="0"/>
              <a:t>Přenesou plody se semeny</a:t>
            </a:r>
          </a:p>
          <a:p>
            <a:pPr marL="342900" indent="-342900">
              <a:buAutoNum type="alphaLcParenR"/>
            </a:pPr>
            <a:r>
              <a:rPr lang="cs-CZ" sz="2800" dirty="0" smtClean="0"/>
              <a:t>Zahynou (na podzim)</a:t>
            </a:r>
          </a:p>
          <a:p>
            <a:pPr marL="342900" indent="-342900">
              <a:buAutoNum type="alphaLcParenR"/>
            </a:pPr>
            <a:r>
              <a:rPr lang="cs-CZ" sz="2800" dirty="0" smtClean="0"/>
              <a:t>Zimu přečkávají jen semena</a:t>
            </a:r>
            <a:endParaRPr lang="cs-CZ" sz="2800" dirty="0"/>
          </a:p>
        </p:txBody>
      </p:sp>
      <p:pic>
        <p:nvPicPr>
          <p:cNvPr id="1026" name="Picture 2" descr="C:\Users\profesor\AppData\Local\Microsoft\Windows\Temporary Internet Files\Content.IE5\46BOYUMR\MP9004307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9065" y="1224136"/>
            <a:ext cx="271942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fesor\AppData\Local\Microsoft\Windows\Temporary Internet Files\Content.IE5\5AX27KWK\MP90043052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7949" y="3933056"/>
            <a:ext cx="3432483" cy="272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7109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Dvouleté a vytrvalé rostliny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628800"/>
            <a:ext cx="78488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3200" dirty="0" smtClean="0"/>
              <a:t>Vyklíčí z podzemních částí (přezimovaly v zemi) – u dřevin přezimují i nadzemní části</a:t>
            </a:r>
          </a:p>
          <a:p>
            <a:pPr marL="342900" indent="-342900">
              <a:buAutoNum type="alphaLcParenR"/>
            </a:pPr>
            <a:r>
              <a:rPr lang="cs-CZ" sz="3200" dirty="0" smtClean="0"/>
              <a:t>Vyklíčí květy a listy (po opylení)</a:t>
            </a:r>
          </a:p>
          <a:p>
            <a:pPr marL="342900" indent="-342900">
              <a:buAutoNum type="alphaLcParenR"/>
            </a:pPr>
            <a:r>
              <a:rPr lang="cs-CZ" sz="3200" dirty="0" smtClean="0"/>
              <a:t>Vyrostou plody </a:t>
            </a:r>
          </a:p>
          <a:p>
            <a:pPr marL="342900" indent="-342900">
              <a:buAutoNum type="alphaLcParenR"/>
            </a:pPr>
            <a:r>
              <a:rPr lang="cs-CZ" sz="3200" dirty="0" smtClean="0"/>
              <a:t>Dozrávají plody</a:t>
            </a:r>
          </a:p>
          <a:p>
            <a:pPr marL="342900" indent="-342900">
              <a:buAutoNum type="alphaLcParenR"/>
            </a:pPr>
            <a:endParaRPr lang="cs-CZ" dirty="0" smtClean="0"/>
          </a:p>
          <a:p>
            <a:pPr marL="342900" indent="-342900"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2347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Kvetoucí stromy a keře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132991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Květy ovocných stromů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060848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Jako první se objevují květy meruňky. </a:t>
            </a:r>
          </a:p>
          <a:p>
            <a:pPr algn="ctr"/>
            <a:r>
              <a:rPr lang="cs-CZ" dirty="0" smtClean="0"/>
              <a:t>Nejčastějším pěstovaných ovocným stromem u nás je jabloň – v obchodech můžeme koupit mnoho odrůd jablek – liší se chutí, tvarem, velikostí, barvou – šlechtění.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1655" y="3356992"/>
            <a:ext cx="5400650" cy="3043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577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lbertus Extra Bold" pitchFamily="34" charset="0"/>
              </a:rPr>
              <a:t>Kvetoucí zahrady, louky, pole</a:t>
            </a:r>
            <a:endParaRPr lang="cs-CZ" dirty="0">
              <a:latin typeface="Albertus Extra Bol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1784247" cy="222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2446" y="3848196"/>
            <a:ext cx="1579794" cy="2613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83401"/>
            <a:ext cx="1732128" cy="222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4103" y="1583401"/>
            <a:ext cx="1799825" cy="3043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8668" y="3998040"/>
            <a:ext cx="1664370" cy="2463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2170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ell MT" pitchFamily="18" charset="0"/>
              </a:rPr>
              <a:t>Význam kvetoucích částí rostlin pro člověka</a:t>
            </a:r>
            <a:endParaRPr lang="cs-CZ" dirty="0">
              <a:latin typeface="Bell MT" pitchFamily="18" charset="0"/>
            </a:endParaRPr>
          </a:p>
        </p:txBody>
      </p:sp>
      <p:sp>
        <p:nvSpPr>
          <p:cNvPr id="4" name="Šipka dolů 3"/>
          <p:cNvSpPr/>
          <p:nvPr/>
        </p:nvSpPr>
        <p:spPr>
          <a:xfrm rot="945845">
            <a:off x="2680342" y="1967894"/>
            <a:ext cx="484632" cy="1924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ů 4"/>
          <p:cNvSpPr/>
          <p:nvPr/>
        </p:nvSpPr>
        <p:spPr>
          <a:xfrm rot="2916554">
            <a:off x="2003773" y="1205173"/>
            <a:ext cx="484632" cy="14661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3797115" y="2154350"/>
            <a:ext cx="484632" cy="27148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 rot="20669249">
            <a:off x="4923972" y="1994840"/>
            <a:ext cx="484632" cy="16211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 rot="19166837">
            <a:off x="5986903" y="1289854"/>
            <a:ext cx="484632" cy="14968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64278" y="262345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 výživu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85664" y="4962177"/>
            <a:ext cx="1917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Krmivo pro hospodářská zvířata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18720" y="388859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Příprava léčivých čajů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10130" y="3690735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 textilním průmyslu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43774" y="2699073"/>
            <a:ext cx="1904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Obdarování svých blízkých</a:t>
            </a:r>
            <a:endParaRPr lang="cs-CZ" dirty="0"/>
          </a:p>
        </p:txBody>
      </p:sp>
      <p:pic>
        <p:nvPicPr>
          <p:cNvPr id="2050" name="Picture 2" descr="C:\Users\profesor\AppData\Local\Microsoft\Windows\Temporary Internet Files\Content.IE5\NOOT92H9\MC9004417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035" y="2990583"/>
            <a:ext cx="1023317" cy="102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fesor\AppData\Local\Microsoft\Windows\Temporary Internet Files\Content.IE5\LMSCYPCD\MP9003879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38" y="1438154"/>
            <a:ext cx="1461882" cy="104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fesor\AppData\Local\Microsoft\Windows\Temporary Internet Files\Content.IE5\NOOT92H9\MC9003585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909" y="4725144"/>
            <a:ext cx="159288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rofesor\AppData\Local\Microsoft\Windows\Temporary Internet Files\Content.IE5\5AX27KWK\MP9003138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3795" y="3511754"/>
            <a:ext cx="1704669" cy="113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5588" y="4337065"/>
            <a:ext cx="776367" cy="2452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5365" y="5136095"/>
            <a:ext cx="1068227" cy="1432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9561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340768"/>
            <a:ext cx="7200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Popiš růst jednoleté rostliny.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Napiš tři kvetoucí ovocné stromy.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Napiš tři kvetoucí rostliny rostoucí na  loukách, polích, zahradách.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Napiš tři jednoleté rostliny.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Napiš pět dvouletých nebo vytrvalých rostlin. 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Jaký význam pro nás mají části kvetoucích rostlin, jak je člověk využívá?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07350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Microsoft Office 2010</a:t>
            </a:r>
          </a:p>
          <a:p>
            <a:pPr marL="0" indent="0">
              <a:buNone/>
            </a:pPr>
            <a:r>
              <a:rPr lang="cs-CZ" dirty="0"/>
              <a:t>EVA ŠTIKOVÁ. </a:t>
            </a:r>
            <a:r>
              <a:rPr lang="cs-CZ" i="1" dirty="0"/>
              <a:t>Přírodověda 4: UČEBNICE PRO 4. ROČNÍK ZÁKLADNÍ ŠKOLY</a:t>
            </a:r>
            <a:r>
              <a:rPr lang="cs-CZ" dirty="0"/>
              <a:t>. Brno: Nová škola, s.r.o., 2007. ISBN 80-7289-052-2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KORBELÁŘ, Jaroslav a Zdeněk ENDRIS. </a:t>
            </a:r>
            <a:r>
              <a:rPr lang="cs-CZ" i="1" dirty="0"/>
              <a:t>NAŠE ROSTLINY V LÉKAŘSTVÍ</a:t>
            </a:r>
            <a:r>
              <a:rPr lang="cs-CZ" dirty="0"/>
              <a:t>. Praha 1: Zdravotnické nakladatelství Avicenum, 1974. ISBN 08-006-74.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7270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381</Words>
  <Application>Microsoft Office PowerPoint</Application>
  <PresentationFormat>Předvádění na obrazovce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Anotace:</vt:lpstr>
      <vt:lpstr>Rostliny na jaře</vt:lpstr>
      <vt:lpstr>Jednoleté rostliny</vt:lpstr>
      <vt:lpstr>Dvouleté a vytrvalé rostliny</vt:lpstr>
      <vt:lpstr>Kvetoucí stromy a keře</vt:lpstr>
      <vt:lpstr>Kvetoucí zahrady, louky, pole</vt:lpstr>
      <vt:lpstr>Význam kvetoucích částí rostlin pro člověka</vt:lpstr>
      <vt:lpstr>Pracovní list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Dum</cp:lastModifiedBy>
  <cp:revision>13</cp:revision>
  <dcterms:created xsi:type="dcterms:W3CDTF">2013-07-09T11:08:13Z</dcterms:created>
  <dcterms:modified xsi:type="dcterms:W3CDTF">2013-12-19T21:12:00Z</dcterms:modified>
</cp:coreProperties>
</file>