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4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B1F0BDA-0C8A-4298-B41C-9C4A62BA6BC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724C438-C34F-43F3-82BE-A82FCEC872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572487"/>
              </p:ext>
            </p:extLst>
          </p:nvPr>
        </p:nvGraphicFramePr>
        <p:xfrm>
          <a:off x="1050081" y="2564904"/>
          <a:ext cx="7129462" cy="323535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VY_32_INOVACE_596_ČLOVĚK_A_PŘÍRODA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SI VÝZNAMU VODNÍCH PLOCH, LESŮ A PŮDY, OCHRANY PŘÍRODY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676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Prezentace je určena žákům 4. ročníku v hodině Člověk a jeho svět – přírodověda. </a:t>
            </a:r>
          </a:p>
          <a:p>
            <a:pPr marL="68580" indent="0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Žáci si zopakují význam půdy, lesů a vodních ploch pro člověka. Popíší důležitost ochrany životního prostředí. </a:t>
            </a:r>
            <a:endParaRPr lang="cs-CZ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Klíčová slova: ZÁKLADNÍ PODMÍNKY ŽIVOTA, VÝZNAM PŮDY, VÝZNAM LESŮ</a:t>
            </a:r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, VODNÍ PLOCHY, OCHRANA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5597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>
                <a:latin typeface="Albertus Extra Bold" pitchFamily="34" charset="0"/>
              </a:rPr>
              <a:t>Člověk a příroda</a:t>
            </a:r>
            <a:endParaRPr lang="cs-CZ" dirty="0">
              <a:latin typeface="Albertus Extra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7"/>
            <a:ext cx="6921217" cy="244827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Voda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Vzduch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Světlo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Teplo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Půda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2771800" y="1844824"/>
            <a:ext cx="864096" cy="216024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49289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podmínky života – poskytuje neživá příroda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1115616" y="4365104"/>
            <a:ext cx="7056784" cy="18722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656615"/>
            <a:ext cx="6264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Člověk přírodu přetváří a přizpůsobuje si ji – důležitá je její ochrana!!!!!!!!!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395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6768870" cy="673144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Význam půdy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628800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Půda je člověkem obdělávána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Pěstujeme na ní různé plodiny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Je nutné jí dodávat  živiny – hnojení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2924944"/>
            <a:ext cx="6984776" cy="329320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Půda:</a:t>
            </a:r>
          </a:p>
          <a:p>
            <a:pPr marL="457200" indent="-457200">
              <a:buFontTx/>
              <a:buChar char="-"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Základní podmínka života</a:t>
            </a:r>
          </a:p>
          <a:p>
            <a:pPr marL="457200" indent="-457200">
              <a:buFontTx/>
              <a:buChar char="-"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 živin pro rostliny</a:t>
            </a:r>
          </a:p>
          <a:p>
            <a:pPr marL="457200" indent="-457200">
              <a:buFontTx/>
              <a:buChar char="-"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Opora kořenů rostlin</a:t>
            </a:r>
          </a:p>
          <a:p>
            <a:pPr marL="457200" indent="-457200">
              <a:buFontTx/>
              <a:buChar char="-"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Domov mnoha živočichů</a:t>
            </a:r>
          </a:p>
          <a:p>
            <a:pPr marL="457200" indent="-457200">
              <a:buFontTx/>
              <a:buChar char="-"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Umožňuje pěstování hospodářských rostlin</a:t>
            </a:r>
          </a:p>
        </p:txBody>
      </p:sp>
      <p:pic>
        <p:nvPicPr>
          <p:cNvPr id="1026" name="Picture 2" descr="C:\Users\profesor\AppData\Local\Microsoft\Windows\Temporary Internet Files\Content.IE5\46BOYUMR\MP9004485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17575"/>
            <a:ext cx="2833780" cy="186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Význam lesů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94918" y="3498131"/>
            <a:ext cx="2457431" cy="143816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615145" y="3569284"/>
            <a:ext cx="2088232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37504" y="2028664"/>
            <a:ext cx="2088232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399121" y="2077616"/>
            <a:ext cx="2520280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94918" y="5138853"/>
            <a:ext cx="2088232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244138" y="5116559"/>
            <a:ext cx="2088232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796136" y="4865428"/>
            <a:ext cx="2592288" cy="15239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048164" y="3460381"/>
            <a:ext cx="2088232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300192" y="1700808"/>
            <a:ext cx="2304256" cy="16729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185974" y="235357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Poskytují kyslík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57584" y="3624213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Zachycují prach a nečistoty z ovzduší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54958" y="562869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Tlumí hluk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4523" y="2269544"/>
            <a:ext cx="19483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Zpomaluje odtok povrch. vod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98021" y="3833195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zásobárnou vody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85068" y="5277814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Snižují rychlost větru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08204" y="5053668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Místo odpočinku a relaxace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08204" y="3785287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Zásobárna dřeva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68244" y="1978722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Domov pro mnoho živočichů</a:t>
            </a:r>
            <a:endParaRPr lang="cs-CZ" dirty="0"/>
          </a:p>
        </p:txBody>
      </p:sp>
      <p:sp>
        <p:nvSpPr>
          <p:cNvPr id="24" name="Tree"/>
          <p:cNvSpPr>
            <a:spLocks noEditPoints="1" noChangeArrowheads="1"/>
          </p:cNvSpPr>
          <p:nvPr/>
        </p:nvSpPr>
        <p:spPr bwMode="auto">
          <a:xfrm>
            <a:off x="851594" y="561523"/>
            <a:ext cx="1539762" cy="141719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83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453650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Význam vodních</a:t>
            </a:r>
            <a:b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ploch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profesor\AppData\Local\Microsoft\Windows\Temporary Internet Files\Content.IE5\46BOYUMR\MP9004423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009" y="476672"/>
            <a:ext cx="2955703" cy="184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ýbuch 1 7"/>
          <p:cNvSpPr/>
          <p:nvPr/>
        </p:nvSpPr>
        <p:spPr>
          <a:xfrm>
            <a:off x="632483" y="1916831"/>
            <a:ext cx="2631581" cy="1837563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2771800" y="3077453"/>
            <a:ext cx="2760209" cy="1702779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3078454" y="1309223"/>
            <a:ext cx="2343117" cy="176823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5421571" y="4252008"/>
            <a:ext cx="3126139" cy="215775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553716" y="3928841"/>
            <a:ext cx="3298203" cy="247958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5652121" y="2449548"/>
            <a:ext cx="2870794" cy="198756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51244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Odpočinek a relaxace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95429" y="3044216"/>
            <a:ext cx="1927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Chov ryb a vodní drůbeže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4869220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rostliny – potrava pro </a:t>
            </a:r>
            <a:r>
              <a:rPr lang="cs-CZ" dirty="0" err="1" smtClean="0"/>
              <a:t>býložr</a:t>
            </a:r>
            <a:r>
              <a:rPr lang="cs-CZ" dirty="0" smtClean="0"/>
              <a:t>. živ.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6814" y="3605676"/>
            <a:ext cx="17863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Zvlhčují půdu a ovzduší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60143" y="180321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Zadržují vodu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27154" y="4581128"/>
            <a:ext cx="23717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Keře a stromy na březích poskytují úkryt pro živočichy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82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6" grpId="0"/>
      <p:bldP spid="15" grpId="0"/>
      <p:bldP spid="16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4104574" cy="6858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3995936" y="476672"/>
            <a:ext cx="4248472" cy="5616624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5" name="TextovéPole 4"/>
          <p:cNvSpPr txBox="1"/>
          <p:nvPr/>
        </p:nvSpPr>
        <p:spPr>
          <a:xfrm>
            <a:off x="4572000" y="1052736"/>
            <a:ext cx="3096344" cy="3970318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Netrhat chráněné rostliny</a:t>
            </a:r>
          </a:p>
          <a:p>
            <a:pPr marL="342900" indent="-342900">
              <a:buAutoNum type="arabicPeriod"/>
            </a:pPr>
            <a:r>
              <a:rPr lang="cs-CZ" dirty="0" smtClean="0"/>
              <a:t>Neohrožovat chráněné živočichy</a:t>
            </a:r>
          </a:p>
          <a:p>
            <a:pPr marL="342900" indent="-342900">
              <a:buAutoNum type="arabicPeriod"/>
            </a:pPr>
            <a:r>
              <a:rPr lang="cs-CZ" dirty="0" smtClean="0"/>
              <a:t>Nevypalovat trávu</a:t>
            </a:r>
          </a:p>
          <a:p>
            <a:pPr marL="342900" indent="-342900">
              <a:buAutoNum type="arabicPeriod"/>
            </a:pPr>
            <a:r>
              <a:rPr lang="cs-CZ" dirty="0" smtClean="0"/>
              <a:t>Neohrožovat  živočichy – neničit jim příbytky</a:t>
            </a:r>
          </a:p>
          <a:p>
            <a:pPr marL="342900" indent="-342900">
              <a:buAutoNum type="arabicPeriod"/>
            </a:pPr>
            <a:r>
              <a:rPr lang="cs-CZ" dirty="0" smtClean="0"/>
              <a:t>Neznečišťovat vodu, přírodu</a:t>
            </a:r>
          </a:p>
          <a:p>
            <a:pPr marL="342900" indent="-342900">
              <a:buAutoNum type="arabicPeriod"/>
            </a:pPr>
            <a:r>
              <a:rPr lang="cs-CZ" dirty="0" smtClean="0"/>
              <a:t>Nedělat hluk</a:t>
            </a:r>
          </a:p>
          <a:p>
            <a:pPr marL="342900" indent="-342900">
              <a:buAutoNum type="arabicPeriod"/>
            </a:pPr>
            <a:r>
              <a:rPr lang="cs-CZ" dirty="0" smtClean="0"/>
              <a:t>Sběr použitého papíru – recyklace</a:t>
            </a:r>
          </a:p>
          <a:p>
            <a:pPr marL="342900" indent="-342900">
              <a:buAutoNum type="arabicPeriod"/>
            </a:pPr>
            <a:r>
              <a:rPr lang="cs-CZ" dirty="0" smtClean="0"/>
              <a:t>Třídit odpad</a:t>
            </a:r>
            <a:endParaRPr lang="cs-CZ" dirty="0"/>
          </a:p>
        </p:txBody>
      </p:sp>
      <p:pic>
        <p:nvPicPr>
          <p:cNvPr id="4098" name="Picture 2" descr="C:\Users\profesor\AppData\Local\Microsoft\Windows\Temporary Internet Files\Content.IE5\GJN9U1FB\MC900361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951" y="4581128"/>
            <a:ext cx="1262786" cy="187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fesor\AppData\Local\Microsoft\Windows\Temporary Internet Files\Content.IE5\Y9AXPAWL\MP9004011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57" y="328498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fesor\AppData\Local\Microsoft\Windows\Temporary Internet Files\Content.IE5\LMSCYPCD\MP9004075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72" y="1497044"/>
            <a:ext cx="2281440" cy="152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78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3384494" cy="6858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340768"/>
            <a:ext cx="74168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Jaký je význam půdy?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pět živočichů žijících na poli nebo v půdě.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Jaký je význam lesů?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Jaký je význam vodních ploch?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tři živočichy žijící ve vodě.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tři živočichy žijící v okolí vod.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můžeme chránit přírodu?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374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78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66</TotalTime>
  <Words>311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Anotace:</vt:lpstr>
      <vt:lpstr>Člověk a příroda</vt:lpstr>
      <vt:lpstr>Význam půdy</vt:lpstr>
      <vt:lpstr>Význam lesů</vt:lpstr>
      <vt:lpstr>Význam vodních ploch</vt:lpstr>
      <vt:lpstr>Ochrana přírody</vt:lpstr>
      <vt:lpstr>Pracovní list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8</cp:revision>
  <dcterms:created xsi:type="dcterms:W3CDTF">2013-07-10T11:13:09Z</dcterms:created>
  <dcterms:modified xsi:type="dcterms:W3CDTF">2013-12-11T14:56:26Z</dcterms:modified>
</cp:coreProperties>
</file>