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364B2F-FFF5-430A-BB50-CA900D00321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867DF-73FE-4C22-9795-50285691F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314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867DF-73FE-4C22-9795-50285691FE4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33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25EC4-F8D3-4200-822B-DFE86AB78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633E8-6ACE-46E9-8A99-89DF7C6B168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75" y="801588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618091"/>
              </p:ext>
            </p:extLst>
          </p:nvPr>
        </p:nvGraphicFramePr>
        <p:xfrm>
          <a:off x="1050081" y="2564904"/>
          <a:ext cx="7129462" cy="3585874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VY_32_INOVACE_597_CHOV_DOMÁCÍCH_ZVÍŘAT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SI ROZDÍLŮ MEZI ZVÍŘETEM DOMÁCÍM A HOSPODÁŘSKÝM, PRAVIDEL VÝBĚRU A CHOVU ZVÍŘAT V ZAJETÍ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440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545336"/>
            <a:ext cx="8208912" cy="3886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Prezentace je určena žákům 4. ročníku v hodině Člověk a jeho svět – přírodověda.</a:t>
            </a:r>
          </a:p>
          <a:p>
            <a:pPr marL="0" indent="0">
              <a:buNone/>
            </a:pPr>
            <a:r>
              <a:rPr lang="cs-CZ" sz="2800" dirty="0" smtClean="0"/>
              <a:t>Žáci si zopakují  rozdíl mezi zvířaty domácími a hospodářskými. </a:t>
            </a:r>
          </a:p>
          <a:p>
            <a:pPr marL="0" indent="0">
              <a:buNone/>
            </a:pPr>
            <a:r>
              <a:rPr lang="cs-CZ" sz="2800" dirty="0" smtClean="0"/>
              <a:t>Zopakují si názvy domácích zvířat, jejich příbytků, popíší pravidla chovu zvířat v zajetí. 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Klíčová slova: ZVÍŘATA DOMÁCÍ, ZVÍŘATA HOSPODÁŘSKÁ, AKVÁRIUM, TERÁRIUM, INSEKTÁRIUM, KLEC, VOLIÉRA, BOUDA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2592288" cy="9361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380704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2592288" cy="64807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Zvířata: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4860032" y="836712"/>
            <a:ext cx="4032448" cy="25922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67544" y="1124744"/>
            <a:ext cx="2952328" cy="25922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916832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d</a:t>
            </a:r>
            <a:r>
              <a:rPr lang="cs-CZ" sz="4400" b="1" dirty="0" smtClean="0"/>
              <a:t>omácí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1748135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hospodářská</a:t>
            </a:r>
            <a:endParaRPr lang="cs-CZ" sz="4400" b="1" dirty="0"/>
          </a:p>
        </p:txBody>
      </p:sp>
      <p:sp>
        <p:nvSpPr>
          <p:cNvPr id="8" name="Mrak 7"/>
          <p:cNvSpPr/>
          <p:nvPr/>
        </p:nvSpPr>
        <p:spPr>
          <a:xfrm>
            <a:off x="6300192" y="2816932"/>
            <a:ext cx="2592288" cy="18002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647564" y="2816932"/>
            <a:ext cx="2592288" cy="18002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212976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Chováme pro radost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3212976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Chováme pro užitek</a:t>
            </a:r>
            <a:endParaRPr lang="cs-CZ" sz="2400" dirty="0"/>
          </a:p>
        </p:txBody>
      </p:sp>
      <p:pic>
        <p:nvPicPr>
          <p:cNvPr id="1026" name="Picture 2" descr="C:\Users\profesor\AppData\Local\Microsoft\Windows\Temporary Internet Files\Content.IE5\NOOT92H9\MC900280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482" y="4134028"/>
            <a:ext cx="1979518" cy="126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LMSCYPCD\MC900036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93096"/>
            <a:ext cx="1794053" cy="135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GJN9U1FB\MC900036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86273"/>
            <a:ext cx="1794053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46BOYUMR\MC9003379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475" y="392369"/>
            <a:ext cx="1840687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Y9AXPAWL\MC9003323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801" y="457220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Y9AXPAWL\MP9004482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409" y="1124744"/>
            <a:ext cx="1344926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fesor\AppData\Local\Microsoft\Windows\Temporary Internet Files\Content.IE5\46BOYUMR\MP9004423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49" y="4114841"/>
            <a:ext cx="1201070" cy="186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fesor\AppData\Local\Microsoft\Windows\Temporary Internet Files\Content.IE5\5AX27KWK\MP90042294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53089"/>
            <a:ext cx="1811034" cy="181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fesor\AppData\Local\Microsoft\Windows\Temporary Internet Files\Content.IE5\NOOT92H9\MP90042760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506" y="4437112"/>
            <a:ext cx="2063366" cy="208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1072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4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4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4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4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4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4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4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4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4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4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 animBg="1"/>
      <p:bldP spid="9" grpId="0" animBg="1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rofesor\AppData\Local\Microsoft\Windows\Temporary Internet Files\Content.IE5\5AX27KWK\MP9004231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2352471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fesor\AppData\Local\Microsoft\Windows\Temporary Internet Files\Content.IE5\35RHJD0Y\MP9004310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44266"/>
            <a:ext cx="1786508" cy="1786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427984" y="751012"/>
            <a:ext cx="345638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1168251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Akvárium – chov rybiček</a:t>
            </a:r>
            <a:endParaRPr lang="cs-CZ" sz="2400" dirty="0"/>
          </a:p>
        </p:txBody>
      </p:sp>
      <p:pic>
        <p:nvPicPr>
          <p:cNvPr id="2054" name="Picture 6" descr="C:\Users\profesor\AppData\Local\Microsoft\Windows\Temporary Internet Files\Content.IE5\46BOYUMR\MP9004317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043" y="3284984"/>
            <a:ext cx="1979712" cy="131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1376447" y="4854351"/>
            <a:ext cx="345638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630791" y="5271590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Terárium – chov plazů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9598" y="4135163"/>
            <a:ext cx="1993196" cy="2272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4817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043608" y="980728"/>
            <a:ext cx="3456384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536757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Insektárium – chov pavouků</a:t>
            </a:r>
            <a:endParaRPr lang="cs-CZ" sz="2000" dirty="0"/>
          </a:p>
        </p:txBody>
      </p:sp>
      <p:pic>
        <p:nvPicPr>
          <p:cNvPr id="3074" name="Picture 2" descr="C:\Users\profesor\AppData\Local\Microsoft\Windows\Temporary Internet Files\Content.IE5\46BOYUMR\MP9004015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647" y="289431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LMSCYPCD\MC9004345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372194"/>
            <a:ext cx="12446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4932040" y="4568610"/>
            <a:ext cx="3456384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5124639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klec, voliéra– chov ptáků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737" y="1234740"/>
            <a:ext cx="2068273" cy="2516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547828"/>
            <a:ext cx="1988689" cy="1739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5706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rofesor\AppData\Local\Microsoft\Windows\Temporary Internet Files\Content.IE5\Y9AXPAWL\MC900433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70892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fesor\AppData\Local\Microsoft\Windows\Temporary Internet Files\Content.IE5\35RHJD0Y\MC900370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244582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860032" y="1484784"/>
            <a:ext cx="3888432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198884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Bouda – chov psů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58616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476672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Pravidla při výběru zvířete:</a:t>
            </a:r>
            <a:endParaRPr lang="cs-CZ" sz="3200" dirty="0"/>
          </a:p>
        </p:txBody>
      </p:sp>
      <p:sp>
        <p:nvSpPr>
          <p:cNvPr id="5" name="Srdce 4"/>
          <p:cNvSpPr/>
          <p:nvPr/>
        </p:nvSpPr>
        <p:spPr>
          <a:xfrm>
            <a:off x="467544" y="1340768"/>
            <a:ext cx="4032448" cy="331236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4860032" y="1196753"/>
            <a:ext cx="3744416" cy="295232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3131840" y="4085456"/>
            <a:ext cx="3600400" cy="258390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817892"/>
            <a:ext cx="3024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Podmínky pro chov zvířete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1856630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Dostatek peněz pro jeho chov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62336" y="2044583"/>
            <a:ext cx="34350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Dostatek času na každodenní péči o zvíře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6211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1 3"/>
          <p:cNvSpPr/>
          <p:nvPr/>
        </p:nvSpPr>
        <p:spPr>
          <a:xfrm rot="288891">
            <a:off x="2331546" y="-7998"/>
            <a:ext cx="5760640" cy="3600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1052736"/>
            <a:ext cx="30243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PRAVIDLA CHOVU DOMÁCÍCH ZVÍŘAT</a:t>
            </a:r>
            <a:endParaRPr lang="cs-CZ" sz="2800" dirty="0"/>
          </a:p>
        </p:txBody>
      </p:sp>
      <p:sp>
        <p:nvSpPr>
          <p:cNvPr id="6" name="6cípá hvězda 5"/>
          <p:cNvSpPr/>
          <p:nvPr/>
        </p:nvSpPr>
        <p:spPr>
          <a:xfrm>
            <a:off x="120138" y="1520788"/>
            <a:ext cx="1944216" cy="223224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1691680" y="4221088"/>
            <a:ext cx="1944216" cy="223224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4860032" y="3501008"/>
            <a:ext cx="3373092" cy="316835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28816" y="240225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POTRAVA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37761" y="5137157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VODA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44050" y="4731241"/>
            <a:ext cx="292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ČISTOTNÉ, KLIDNÉ, ÚTULNÉ PROSTŘEDÍ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1944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8" grpId="0" animBg="1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051720" y="1772816"/>
            <a:ext cx="5364040" cy="3024336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Jaký je rozdíl mezi zvířetem domácím a hospodářským?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V čem chováme plazy?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Jaká jsou pravidla při výběru zvířete?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Jaká jsou pravidla chovu?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61949" y="357630"/>
            <a:ext cx="3096344" cy="129614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Pracovní list: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0667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Microsoft Office 2010</a:t>
            </a:r>
          </a:p>
          <a:p>
            <a:pPr marL="0" indent="0">
              <a:buNone/>
            </a:pPr>
            <a:r>
              <a:rPr lang="cs-CZ" sz="2800" dirty="0"/>
              <a:t>EVA ŠTIKOVÁ. Přírodověda 4: UČEBNICE PRO 4. ROČNÍK ZÁKLADNÍ ŠKOLY. Brno: Nová škola, s.r.o., 2007. ISBN 80-7289-052-2.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84129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163</TotalTime>
  <Words>237</Words>
  <Application>Microsoft Office PowerPoint</Application>
  <PresentationFormat>Předvádění na obrazovce (4:3)</PresentationFormat>
  <Paragraphs>43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Tradeshow</vt:lpstr>
      <vt:lpstr>Prezentace aplikace PowerPoint</vt:lpstr>
      <vt:lpstr>Anotace:</vt:lpstr>
      <vt:lpstr>Zvířata: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Pracovní list: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9</cp:revision>
  <dcterms:created xsi:type="dcterms:W3CDTF">2013-07-10T12:20:38Z</dcterms:created>
  <dcterms:modified xsi:type="dcterms:W3CDTF">2013-12-11T14:58:18Z</dcterms:modified>
</cp:coreProperties>
</file>