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6DF6BB3-3120-4545-BA91-09C68606A160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6F4A462-A1C9-4BF7-90E7-579153CA12F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wmf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1.emf"/><Relationship Id="rId4" Type="http://schemas.openxmlformats.org/officeDocument/2006/relationships/package" Target="../embeddings/Microsoft_Excel_Worksheet1.xlsx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575" y="801588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811644"/>
              </p:ext>
            </p:extLst>
          </p:nvPr>
        </p:nvGraphicFramePr>
        <p:xfrm>
          <a:off x="1050081" y="2564904"/>
          <a:ext cx="7129462" cy="3235354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VY_32_INOVACE_598_ŽIVOČICHOVÉ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_NA_JAŘE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ZOPAKOVAT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SI ŽIVOT ZVÍŘAT NA JAŘE, STĚHOVAVÉ A STÁLÉ PTÁKY, NÁZVY MLÁĎAT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69291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Prezentace je určena žákům 4. ročníku v hodině Člověk a jeho svět – přírodověda. </a:t>
            </a:r>
          </a:p>
          <a:p>
            <a:pPr marL="0" indent="0">
              <a:buNone/>
            </a:pPr>
            <a:r>
              <a:rPr lang="cs-CZ" sz="2400" dirty="0" smtClean="0"/>
              <a:t>Žáci si zopakují život zvířat na jaře, stěhovavé a stálé ptáky, názvy mláďat, změny života zvířat na jaře.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Klíčová slova: CHOVÁNÍ ZVÍŘAT NA JAŘE, PTÁCI STÁLÍ, STĚHOVAVÍ</a:t>
            </a:r>
            <a:r>
              <a:rPr lang="cs-CZ" sz="2400" smtClean="0"/>
              <a:t>, MLÁĎATA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055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620688"/>
            <a:ext cx="4714686" cy="92447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Živočichové na jaře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269892" y="3355536"/>
            <a:ext cx="5166204" cy="23668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3707904" y="1756761"/>
            <a:ext cx="2448272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6516216" y="781472"/>
            <a:ext cx="2448272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6516216" y="2852935"/>
            <a:ext cx="2304256" cy="223224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269892" y="1727773"/>
            <a:ext cx="2448272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858141"/>
            <a:ext cx="16561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Probouzejí se ze zimního spánku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219490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Ptáci se vrací z teplých krajin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1124744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Rodí se mláďata savců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95728" y="3340937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Ptáci opravují nebo zakládají nová hnízda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4077317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Ptákům, plazům, rybám, hmyzu, obojživelníkům se líhnou mláďata z vajíček</a:t>
            </a:r>
            <a:endParaRPr lang="cs-CZ" sz="2000" dirty="0"/>
          </a:p>
        </p:txBody>
      </p:sp>
      <p:sp>
        <p:nvSpPr>
          <p:cNvPr id="21" name="Mrak 20"/>
          <p:cNvSpPr/>
          <p:nvPr/>
        </p:nvSpPr>
        <p:spPr>
          <a:xfrm>
            <a:off x="4860032" y="5030545"/>
            <a:ext cx="2808312" cy="164511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436096" y="5445224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Savcům líná zimní srst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34408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0" grpId="0" animBg="1"/>
      <p:bldP spid="11" grpId="0"/>
      <p:bldP spid="12" grpId="0"/>
      <p:bldP spid="13" grpId="0"/>
      <p:bldP spid="15" grpId="0"/>
      <p:bldP spid="16" grpId="0"/>
      <p:bldP spid="21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60648"/>
            <a:ext cx="3706574" cy="924475"/>
          </a:xfrm>
        </p:spPr>
        <p:txBody>
          <a:bodyPr/>
          <a:lstStyle/>
          <a:p>
            <a:r>
              <a:rPr lang="cs-CZ" dirty="0" smtClean="0">
                <a:latin typeface="Showcard Gothic" pitchFamily="82" charset="0"/>
              </a:rPr>
              <a:t>Ptáci stěhovaví</a:t>
            </a:r>
            <a:endParaRPr lang="cs-CZ" dirty="0">
              <a:latin typeface="Showcard Gothic" pitchFamily="82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47" y="1028716"/>
            <a:ext cx="2209205" cy="328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984" y="1221369"/>
            <a:ext cx="1551608" cy="2050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22" y="4797152"/>
            <a:ext cx="1815827" cy="177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789" y="4149080"/>
            <a:ext cx="1647998" cy="209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066933"/>
            <a:ext cx="2044045" cy="1753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1429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856" y="260648"/>
            <a:ext cx="2626454" cy="924475"/>
          </a:xfrm>
        </p:spPr>
        <p:txBody>
          <a:bodyPr/>
          <a:lstStyle/>
          <a:p>
            <a:pPr algn="ctr"/>
            <a:r>
              <a:rPr lang="cs-CZ" dirty="0" smtClean="0">
                <a:latin typeface="Showcard Gothic" pitchFamily="82" charset="0"/>
              </a:rPr>
              <a:t>Ptáci stálí</a:t>
            </a:r>
            <a:endParaRPr lang="cs-CZ" dirty="0">
              <a:latin typeface="Showcard Gothic" pitchFamily="82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66738"/>
            <a:ext cx="2736304" cy="18902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887" y="4725144"/>
            <a:ext cx="2016224" cy="1127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56992"/>
            <a:ext cx="2808312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66738"/>
            <a:ext cx="1728192" cy="1398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861048"/>
            <a:ext cx="1906121" cy="2421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242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rofesor\AppData\Local\Microsoft\Windows\Temporary Internet Files\Content.IE5\NOOT92H9\MP900178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2800908" cy="186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fesor\AppData\Local\Microsoft\Windows\Temporary Internet Files\Content.IE5\NOOT92H9\MP9004485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739" y="5058433"/>
            <a:ext cx="2809158" cy="149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fesor\AppData\Local\Microsoft\Windows\Temporary Internet Files\Content.IE5\GJN9U1FB\MP90043183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8990"/>
            <a:ext cx="242088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fesor\AppData\Local\Microsoft\Windows\Temporary Internet Files\Content.IE5\Y9AXPAWL\MC9003379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43944"/>
            <a:ext cx="3243202" cy="131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fesor\AppData\Local\Microsoft\Windows\Temporary Internet Files\Content.IE5\NOOT92H9\MP90040721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2900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fesor\AppData\Local\Microsoft\Windows\Temporary Internet Files\Content.IE5\LMSCYPCD\MP90040666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4345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ofesor\AppData\Local\Microsoft\Windows\Temporary Internet Files\Content.IE5\GJN9U1FB\MP900262276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347" y="519107"/>
            <a:ext cx="2764904" cy="182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rofesor\AppData\Local\Microsoft\Windows\Temporary Internet Files\Content.IE5\NOOT92H9\MP90040660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95" y="3633093"/>
            <a:ext cx="2298904" cy="153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rofesor\AppData\Local\Microsoft\Windows\Temporary Internet Files\Content.IE5\35RHJD0Y\MP90044838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952" y="2459237"/>
            <a:ext cx="2418780" cy="16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70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tabulku: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652630"/>
              </p:ext>
            </p:extLst>
          </p:nvPr>
        </p:nvGraphicFramePr>
        <p:xfrm>
          <a:off x="971600" y="1556792"/>
          <a:ext cx="7177594" cy="3168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List" r:id="rId4" imgW="4552823" imgH="2009655" progId="Excel.Sheet.12">
                  <p:embed/>
                </p:oleObj>
              </mc:Choice>
              <mc:Fallback>
                <p:oleObj name="List" r:id="rId4" imgW="4552823" imgH="200965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1600" y="1556792"/>
                        <a:ext cx="7177594" cy="3168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58645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75" y="2880361"/>
            <a:ext cx="1367011" cy="1278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530" y="2952750"/>
            <a:ext cx="1293718" cy="1289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59" y="1484785"/>
            <a:ext cx="1745152" cy="139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290" y="5085615"/>
            <a:ext cx="1765573" cy="1259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522" y="2953600"/>
            <a:ext cx="1434464" cy="1760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27466"/>
            <a:ext cx="1457325" cy="1412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242117"/>
            <a:ext cx="1572716" cy="2233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ázek 10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87" y="4857060"/>
            <a:ext cx="1165860" cy="148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495261"/>
            <a:ext cx="1709738" cy="1256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20" y="5003399"/>
            <a:ext cx="1775802" cy="119556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ovéPole 13"/>
          <p:cNvSpPr txBox="1"/>
          <p:nvPr/>
        </p:nvSpPr>
        <p:spPr>
          <a:xfrm>
            <a:off x="2992754" y="764704"/>
            <a:ext cx="5467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Červeně zakroužkuj ptáky stěhovavé a modře ptáky stálé.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315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MÜHLHAUSEROVÁ H., SVOBODOVÁ J., </a:t>
            </a:r>
            <a:r>
              <a:rPr lang="cs-CZ" i="1" dirty="0"/>
              <a:t>Prvouka 2, </a:t>
            </a:r>
            <a:r>
              <a:rPr lang="cs-CZ" dirty="0"/>
              <a:t>Nová škola, 2001, ISBN 978-80-7289-034-7.</a:t>
            </a:r>
          </a:p>
          <a:p>
            <a:pPr marL="0" indent="0">
              <a:buNone/>
            </a:pPr>
            <a:r>
              <a:rPr lang="cs-CZ" dirty="0" smtClean="0"/>
              <a:t>Microsoft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350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107</TotalTime>
  <Words>177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Spring</vt:lpstr>
      <vt:lpstr>List</vt:lpstr>
      <vt:lpstr>Prezentace aplikace PowerPoint</vt:lpstr>
      <vt:lpstr>Anotace:</vt:lpstr>
      <vt:lpstr>Živočichové na jaře</vt:lpstr>
      <vt:lpstr>Ptáci stěhovaví</vt:lpstr>
      <vt:lpstr>Ptáci stálí</vt:lpstr>
      <vt:lpstr>Prezentace aplikace PowerPoint</vt:lpstr>
      <vt:lpstr>Doplň tabulku: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9</cp:revision>
  <dcterms:created xsi:type="dcterms:W3CDTF">2013-07-10T13:24:39Z</dcterms:created>
  <dcterms:modified xsi:type="dcterms:W3CDTF">2013-12-11T15:00:16Z</dcterms:modified>
</cp:coreProperties>
</file>