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E17BD-196A-4786-A614-3DD91A36A25B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C6659-E2C2-4702-BD77-E2D96978663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57293"/>
              </p:ext>
            </p:extLst>
          </p:nvPr>
        </p:nvGraphicFramePr>
        <p:xfrm>
          <a:off x="822648" y="2780928"/>
          <a:ext cx="7129462" cy="3235339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VY_32_INOVACE_563_PÍSEMNÉ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_ODČÍTÁNÍ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PÍSEMNÉ ODČÍTÁNÍ,</a:t>
                      </a: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POSTUPY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VÝPOČTY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1584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5220024" cy="3886200"/>
          </a:xfrm>
        </p:spPr>
        <p:txBody>
          <a:bodyPr/>
          <a:lstStyle/>
          <a:p>
            <a:r>
              <a:rPr lang="cs-CZ" sz="2000" dirty="0">
                <a:solidFill>
                  <a:schemeClr val="bg1"/>
                </a:solidFill>
              </a:rPr>
              <a:t>Prezentace je určena žákům </a:t>
            </a:r>
            <a:r>
              <a:rPr lang="cs-CZ" sz="2000" dirty="0" smtClean="0">
                <a:solidFill>
                  <a:schemeClr val="bg1"/>
                </a:solidFill>
              </a:rPr>
              <a:t>       4</a:t>
            </a:r>
            <a:r>
              <a:rPr lang="cs-CZ" sz="2000" dirty="0">
                <a:solidFill>
                  <a:schemeClr val="bg1"/>
                </a:solidFill>
              </a:rPr>
              <a:t>. ročníku v hodině matematiky.</a:t>
            </a:r>
          </a:p>
          <a:p>
            <a:r>
              <a:rPr lang="cs-CZ" sz="2000" dirty="0">
                <a:solidFill>
                  <a:schemeClr val="bg1"/>
                </a:solidFill>
              </a:rPr>
              <a:t>Žáci si zopakují </a:t>
            </a:r>
            <a:r>
              <a:rPr lang="cs-CZ" sz="2000" dirty="0" smtClean="0">
                <a:solidFill>
                  <a:schemeClr val="bg1"/>
                </a:solidFill>
              </a:rPr>
              <a:t>postupy písemného odčítání a upevní si </a:t>
            </a:r>
            <a:r>
              <a:rPr lang="cs-CZ" sz="2000" dirty="0">
                <a:solidFill>
                  <a:schemeClr val="bg1"/>
                </a:solidFill>
              </a:rPr>
              <a:t>probrané učivo. </a:t>
            </a:r>
          </a:p>
          <a:p>
            <a:r>
              <a:rPr lang="cs-CZ" sz="2000" dirty="0">
                <a:solidFill>
                  <a:schemeClr val="bg1"/>
                </a:solidFill>
              </a:rPr>
              <a:t>V kombinaci s prací do sešitů a na tabuli vypočítají dané příklady a slovní úlohu.</a:t>
            </a:r>
          </a:p>
          <a:p>
            <a:endParaRPr lang="cs-CZ" dirty="0" smtClean="0"/>
          </a:p>
          <a:p>
            <a:r>
              <a:rPr lang="cs-CZ" dirty="0" smtClean="0"/>
              <a:t>Klíčová slova: písemné odčítání, </a:t>
            </a:r>
            <a:r>
              <a:rPr lang="cs-CZ" smtClean="0"/>
              <a:t>pamětné odčítání, slovní </a:t>
            </a:r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554480"/>
            <a:ext cx="2531636" cy="197946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Anotace: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94838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712879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PÍSEMNÉ ODČÍTÁNÍ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484785"/>
            <a:ext cx="2736304" cy="206210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  9</a:t>
            </a:r>
            <a:r>
              <a:rPr lang="cs-CZ" sz="6000" dirty="0" smtClean="0">
                <a:solidFill>
                  <a:srgbClr val="FF0000"/>
                </a:solidFill>
              </a:rPr>
              <a:t>5</a:t>
            </a:r>
            <a:r>
              <a:rPr lang="cs-CZ" sz="6000" dirty="0" smtClean="0">
                <a:solidFill>
                  <a:srgbClr val="0070C0"/>
                </a:solidFill>
              </a:rPr>
              <a:t>3</a:t>
            </a:r>
            <a:r>
              <a:rPr lang="cs-CZ" sz="6000" dirty="0" smtClean="0">
                <a:solidFill>
                  <a:srgbClr val="00B050"/>
                </a:solidFill>
              </a:rPr>
              <a:t>4</a:t>
            </a:r>
          </a:p>
          <a:p>
            <a:r>
              <a:rPr lang="cs-CZ" sz="6000" dirty="0" smtClean="0">
                <a:solidFill>
                  <a:schemeClr val="bg1"/>
                </a:solidFill>
              </a:rPr>
              <a:t>- </a:t>
            </a:r>
            <a:r>
              <a:rPr lang="cs-CZ" sz="6000" dirty="0" smtClean="0">
                <a:solidFill>
                  <a:srgbClr val="7030A0"/>
                </a:solidFill>
              </a:rPr>
              <a:t>7</a:t>
            </a:r>
            <a:r>
              <a:rPr lang="cs-CZ" sz="6000" dirty="0" smtClean="0">
                <a:solidFill>
                  <a:srgbClr val="FF0000"/>
                </a:solidFill>
              </a:rPr>
              <a:t>3</a:t>
            </a:r>
            <a:r>
              <a:rPr lang="cs-CZ" sz="6000" dirty="0" smtClean="0">
                <a:solidFill>
                  <a:srgbClr val="0070C0"/>
                </a:solidFill>
              </a:rPr>
              <a:t>4</a:t>
            </a:r>
            <a:r>
              <a:rPr lang="cs-CZ" sz="6000" dirty="0" smtClean="0">
                <a:solidFill>
                  <a:srgbClr val="00B050"/>
                </a:solidFill>
              </a:rPr>
              <a:t>3</a:t>
            </a:r>
          </a:p>
          <a:p>
            <a:endParaRPr lang="cs-CZ" sz="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067509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__________________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624064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00B050"/>
                </a:solidFill>
              </a:rPr>
              <a:t>1</a:t>
            </a:r>
            <a:endParaRPr lang="cs-CZ" sz="72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61710" y="3717032"/>
            <a:ext cx="4680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9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11660" y="3624698"/>
            <a:ext cx="504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1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62832" y="3624063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2</a:t>
            </a:r>
            <a:endParaRPr lang="cs-CZ" sz="7200" dirty="0">
              <a:solidFill>
                <a:srgbClr val="7030A0"/>
              </a:solidFill>
            </a:endParaRPr>
          </a:p>
        </p:txBody>
      </p:sp>
      <p:pic>
        <p:nvPicPr>
          <p:cNvPr id="1028" name="Picture 4" descr="C:\Users\profesor\AppData\Local\Microsoft\Windows\Temporary Internet Files\Content.IE5\5ZMOGJ3W\MC900325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19929"/>
            <a:ext cx="3306885" cy="305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742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VYPOČÍTEJ SLOVNÍ ÚLOHU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556792"/>
            <a:ext cx="7056784" cy="95410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 lese bylo 3587 stromů. Dřevorubci vykáceli 2754 stromů. Kolik stromů v lese zůstalo?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852936"/>
            <a:ext cx="7056784" cy="369331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lese bylo 3587 stromů.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Dřevorubci vykáceli 2754 stromů.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</a:t>
            </a:r>
            <a:r>
              <a:rPr lang="cs-CZ" sz="3200" dirty="0" smtClean="0">
                <a:solidFill>
                  <a:schemeClr val="bg1"/>
                </a:solidFill>
              </a:rPr>
              <a:t>3587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- 2754</a:t>
            </a:r>
          </a:p>
          <a:p>
            <a:r>
              <a:rPr lang="cs-CZ" sz="800" dirty="0">
                <a:solidFill>
                  <a:schemeClr val="bg1"/>
                </a:solidFill>
              </a:rPr>
              <a:t> </a:t>
            </a:r>
            <a:r>
              <a:rPr lang="cs-CZ" sz="800" dirty="0" smtClean="0">
                <a:solidFill>
                  <a:schemeClr val="bg1"/>
                </a:solidFill>
              </a:rPr>
              <a:t>     ____________________</a:t>
            </a:r>
          </a:p>
          <a:p>
            <a:endParaRPr lang="cs-CZ" sz="800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        </a:t>
            </a:r>
            <a:r>
              <a:rPr lang="cs-CZ" sz="3200" dirty="0" smtClean="0">
                <a:solidFill>
                  <a:schemeClr val="bg1"/>
                </a:solidFill>
              </a:rPr>
              <a:t>833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 lese zůstalo 833 stromů. 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84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187624" y="836712"/>
            <a:ext cx="201622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355976" y="1556792"/>
            <a:ext cx="2232248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588224" y="3284984"/>
            <a:ext cx="216024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012160" y="5301208"/>
            <a:ext cx="208823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419872" y="5157192"/>
            <a:ext cx="205222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70349" y="5625244"/>
            <a:ext cx="172819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18321" y="1952836"/>
            <a:ext cx="223224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732240" y="260648"/>
            <a:ext cx="216024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051548" y="3140968"/>
            <a:ext cx="216024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880524">
            <a:off x="3275856" y="1556792"/>
            <a:ext cx="79208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0317030">
            <a:off x="5779740" y="908719"/>
            <a:ext cx="86409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5400000">
            <a:off x="7668344" y="1988840"/>
            <a:ext cx="1080120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6402609">
            <a:off x="7056276" y="4509120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3752523">
            <a:off x="5652120" y="4661520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6835132">
            <a:off x="4476477" y="4394133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62484" y="3825044"/>
            <a:ext cx="1833252" cy="7560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9475442">
            <a:off x="2493930" y="5581394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14914143">
            <a:off x="1045812" y="4847667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16200000">
            <a:off x="1206119" y="3047465"/>
            <a:ext cx="7200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1124744"/>
            <a:ext cx="11622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875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836712"/>
            <a:ext cx="14166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- 55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78701" y="404664"/>
            <a:ext cx="1309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- 60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76256" y="1952836"/>
            <a:ext cx="9539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- 150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956376" y="471816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- 130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12160" y="4718160"/>
            <a:ext cx="1044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- 120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19872" y="439514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- 180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98541" y="4934756"/>
            <a:ext cx="91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- 70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62484" y="4934756"/>
            <a:ext cx="1043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- 35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95736" y="314096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- 60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67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813690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9753	2574		8512		6851	                 - 8576       - 1853	         -7368	         - 5863</a:t>
            </a:r>
            <a:endParaRPr lang="cs-CZ" sz="800" dirty="0" smtClean="0"/>
          </a:p>
          <a:p>
            <a:r>
              <a:rPr lang="cs-CZ" sz="800" dirty="0" smtClean="0"/>
              <a:t>__________________	__________________	_____________________	____________________</a:t>
            </a:r>
          </a:p>
          <a:p>
            <a:r>
              <a:rPr lang="cs-CZ" sz="3200" dirty="0" smtClean="0"/>
              <a:t> 			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772816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1177		   721		 1144		   988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933056"/>
            <a:ext cx="76328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6325		5427		3428		1674</a:t>
            </a:r>
          </a:p>
          <a:p>
            <a:r>
              <a:rPr lang="cs-CZ" sz="3200" dirty="0" smtClean="0"/>
              <a:t>-5298         -3412	         -1536	         - 1357</a:t>
            </a:r>
            <a:endParaRPr lang="cs-CZ" sz="800" dirty="0" smtClean="0"/>
          </a:p>
          <a:p>
            <a:r>
              <a:rPr lang="cs-CZ" sz="800" dirty="0" smtClean="0"/>
              <a:t>____________________	________________		__________________	_________________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229200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1027	         2015	         1892		 317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9219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620688"/>
            <a:ext cx="51845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800" dirty="0" smtClean="0"/>
              <a:t>Microsoft Office 2010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342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97</TotalTime>
  <Words>178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Tradeshow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16</cp:revision>
  <dcterms:created xsi:type="dcterms:W3CDTF">2013-05-01T19:46:04Z</dcterms:created>
  <dcterms:modified xsi:type="dcterms:W3CDTF">2013-12-11T11:09:30Z</dcterms:modified>
</cp:coreProperties>
</file>