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821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432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864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227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122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96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47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835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179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395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4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688EA-9E94-40CD-B3E4-D94C02A937D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C4F2D-4452-4DC5-BC8E-B36BE2CB8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378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691474"/>
              </p:ext>
            </p:extLst>
          </p:nvPr>
        </p:nvGraphicFramePr>
        <p:xfrm>
          <a:off x="822648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VY_32_INOVACE_564_PÍSEMNÉ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_NÁSOBENÍ_JEDNOCIFERNÝM_ČINITELEM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NÁSOBENÍ JEDNOCIFERNÝM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ČINITELEM, POSTUPY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VÝPOČTY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617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žákům 4. ročníku v hodině matematiky.</a:t>
            </a:r>
          </a:p>
          <a:p>
            <a:r>
              <a:rPr lang="cs-CZ" sz="2000" dirty="0" smtClean="0"/>
              <a:t>Žáci si zopakují a upevní probrané učivo.</a:t>
            </a:r>
          </a:p>
          <a:p>
            <a:r>
              <a:rPr lang="cs-CZ" sz="2000" dirty="0" smtClean="0"/>
              <a:t>Zopakují si postupy písemného násobení. </a:t>
            </a:r>
          </a:p>
          <a:p>
            <a:r>
              <a:rPr lang="cs-CZ" sz="2000" dirty="0" smtClean="0"/>
              <a:t>Využití písemného násobení v běžném životě si ověří ve výpočtu slovní úlohy. </a:t>
            </a:r>
          </a:p>
          <a:p>
            <a:endParaRPr lang="cs-CZ" dirty="0" smtClean="0"/>
          </a:p>
          <a:p>
            <a:r>
              <a:rPr lang="cs-CZ" dirty="0" smtClean="0"/>
              <a:t>Klíčová slova: písemné násobení, </a:t>
            </a:r>
            <a:r>
              <a:rPr lang="cs-CZ" smtClean="0"/>
              <a:t>jednociferný činitel, slovní úloha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43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Písemné násobení jednociferným činitelem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988840"/>
            <a:ext cx="1224136" cy="169277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0070C0"/>
                </a:solidFill>
              </a:rPr>
              <a:t>1</a:t>
            </a:r>
            <a:r>
              <a:rPr lang="cs-CZ" sz="3200" dirty="0" smtClean="0">
                <a:solidFill>
                  <a:srgbClr val="00B050"/>
                </a:solidFill>
              </a:rPr>
              <a:t>8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.    4     </a:t>
            </a:r>
            <a:r>
              <a:rPr lang="cs-CZ" sz="800" dirty="0" smtClean="0"/>
              <a:t>   ---------------------------</a:t>
            </a:r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51620" y="3140968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44261" y="3140968"/>
            <a:ext cx="3060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8257" y="3140967"/>
            <a:ext cx="34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1988840"/>
            <a:ext cx="1512168" cy="169277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smtClean="0">
                <a:solidFill>
                  <a:srgbClr val="7030A0"/>
                </a:solidFill>
              </a:rPr>
              <a:t>8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3200" dirty="0" smtClean="0">
                <a:solidFill>
                  <a:srgbClr val="00B050"/>
                </a:solidFill>
              </a:rPr>
              <a:t>7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</a:p>
          <a:p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.       </a:t>
            </a:r>
            <a:r>
              <a:rPr lang="cs-CZ" sz="3200" dirty="0" smtClean="0">
                <a:solidFill>
                  <a:schemeClr val="tx1"/>
                </a:solidFill>
              </a:rPr>
              <a:t>7</a:t>
            </a:r>
          </a:p>
          <a:p>
            <a:r>
              <a:rPr lang="cs-CZ" sz="800" dirty="0">
                <a:solidFill>
                  <a:schemeClr val="tx1"/>
                </a:solidFill>
              </a:rPr>
              <a:t> </a:t>
            </a:r>
            <a:r>
              <a:rPr lang="cs-CZ" sz="800" dirty="0" smtClean="0">
                <a:solidFill>
                  <a:schemeClr val="tx1"/>
                </a:solidFill>
              </a:rPr>
              <a:t>     ---------------------------------</a:t>
            </a:r>
          </a:p>
          <a:p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096836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21433" y="3096836"/>
            <a:ext cx="324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0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90411" y="3096836"/>
            <a:ext cx="295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095390"/>
            <a:ext cx="62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60</a:t>
            </a: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profesor\AppData\Local\Microsoft\Windows\Temporary Internet Files\Content.IE5\Y9AXPAWL\MC900237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89719"/>
            <a:ext cx="3384376" cy="375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848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93022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Vypočítej následující příklady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564904"/>
            <a:ext cx="828092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5784		9742		3254		4621	           6247</a:t>
            </a:r>
          </a:p>
          <a:p>
            <a:r>
              <a:rPr lang="cs-CZ" sz="2400" dirty="0" smtClean="0"/>
              <a:t>.       7		.     6		.     3		.     4	           .     9</a:t>
            </a:r>
          </a:p>
          <a:p>
            <a:r>
              <a:rPr lang="cs-CZ" sz="800" dirty="0"/>
              <a:t> </a:t>
            </a:r>
            <a:r>
              <a:rPr lang="cs-CZ" sz="800" dirty="0" smtClean="0"/>
              <a:t>--------------------------		_______________		_______________		_____________	                              ____________________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3687		6243		1254		2473	            5472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.      4		.     2		.     5		.     8                 .     5</a:t>
            </a:r>
          </a:p>
          <a:p>
            <a:r>
              <a:rPr lang="cs-CZ" sz="800" dirty="0" smtClean="0"/>
              <a:t>___________________	______________		_______________		_______________	                                   __________________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8853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Počítal jsi správně?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880"/>
            <a:ext cx="8387184" cy="2972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40488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58452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32849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9762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18484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4436" y="32849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56223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1070" y="530120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14748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5736" y="530120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12486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01998" y="5301207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6270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5278175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19784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6444" y="530120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27360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565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Vypočítej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Lístek do kina stojí 135 Kč. Kolik korun zaplatí za lístky čtyřčlenná rodina? Kolik by stálo vstupné pro tři čtyřčlenné rodiny?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45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Lístek do kina stojí 135 Kč.</a:t>
            </a:r>
          </a:p>
          <a:p>
            <a:pPr marL="0" indent="0">
              <a:buNone/>
            </a:pPr>
            <a:r>
              <a:rPr lang="cs-CZ" dirty="0" smtClean="0"/>
              <a:t>Čtyřčlenná rodina zaplatí 540 Kč.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400" dirty="0" smtClean="0"/>
              <a:t>135		540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400" dirty="0" smtClean="0"/>
              <a:t>.   4		.   3</a:t>
            </a:r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---------------------------                                  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400" dirty="0" smtClean="0"/>
              <a:t>540	           1620</a:t>
            </a:r>
          </a:p>
          <a:p>
            <a:pPr marL="0" indent="0">
              <a:buNone/>
            </a:pPr>
            <a:r>
              <a:rPr lang="cs-CZ" dirty="0" smtClean="0"/>
              <a:t>Pro tři čtyřčlenné rodiny by vstupné stálo 1620 Kč. </a:t>
            </a:r>
          </a:p>
          <a:p>
            <a:pPr marL="0" indent="0">
              <a:buNone/>
            </a:pP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61198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Microsoft Office 2010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48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177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Písemné násobení jednociferným činitelem</vt:lpstr>
      <vt:lpstr>Vypočítej následující příklady </vt:lpstr>
      <vt:lpstr>Počítal jsi správně?</vt:lpstr>
      <vt:lpstr>Vypočítej slovní úlohu</vt:lpstr>
      <vt:lpstr>Řešení:</vt:lpstr>
      <vt:lpstr>Použité zdroje Microsoft Office 2010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</cp:revision>
  <dcterms:created xsi:type="dcterms:W3CDTF">2013-05-01T10:43:04Z</dcterms:created>
  <dcterms:modified xsi:type="dcterms:W3CDTF">2013-12-11T11:09:23Z</dcterms:modified>
</cp:coreProperties>
</file>