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0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4743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484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210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602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597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385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817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125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390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4750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762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06D84-534B-4F30-9C0B-1D5F51C29F9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3AE51-E143-4AAD-A317-7CABFC751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2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3332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126054"/>
              </p:ext>
            </p:extLst>
          </p:nvPr>
        </p:nvGraphicFramePr>
        <p:xfrm>
          <a:off x="822648" y="2780928"/>
          <a:ext cx="7129462" cy="3449946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VY_32_INOVACE_566_PÍSEMNÉ_DĚLENÍ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_JEDNOCIFERNÝM_DĚLITELEM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 – PÍSEMNÉ DĚLENÍ JEDNOCIFERNÝM DĚLITELEM</a:t>
                      </a:r>
                      <a:r>
                        <a:rPr kumimoji="0" lang="cs-CZ" sz="2000" kern="12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kumimoji="0" lang="cs-CZ" sz="2000" kern="12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POSTUPY, </a:t>
                      </a:r>
                      <a:r>
                        <a:rPr kumimoji="0" lang="cs-CZ" sz="2000" kern="12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VÝPOČTY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35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dirty="0" smtClean="0"/>
              <a:t>Prezentace je určena žákům 4. ročníků v hodině matematiky.</a:t>
            </a:r>
          </a:p>
          <a:p>
            <a:pPr marL="0" indent="0">
              <a:buNone/>
            </a:pPr>
            <a:r>
              <a:rPr lang="cs-CZ" sz="2000" dirty="0" smtClean="0"/>
              <a:t>Žáci si zopakují postupy při dělení jednociferným dělitelem.</a:t>
            </a:r>
          </a:p>
          <a:p>
            <a:pPr marL="0" indent="0">
              <a:buNone/>
            </a:pPr>
            <a:r>
              <a:rPr lang="cs-CZ" sz="2000" dirty="0" smtClean="0"/>
              <a:t>Dokáží samostatně vypočítat příklady na dělení jednociferným dělitelem a své výpočty si ověřit zkouškou.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Klíčová slova: písemné dělení, jednociferný dělitel,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7391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Písemné dělení jednociferným dělitelem</a:t>
            </a:r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700808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43</a:t>
            </a:r>
            <a:r>
              <a:rPr lang="cs-CZ" sz="3200" b="1" dirty="0" smtClean="0">
                <a:solidFill>
                  <a:srgbClr val="7030A0"/>
                </a:solidFill>
              </a:rPr>
              <a:t>4</a:t>
            </a:r>
            <a:r>
              <a:rPr lang="cs-CZ" sz="3200" b="1" dirty="0" smtClean="0">
                <a:solidFill>
                  <a:srgbClr val="00B050"/>
                </a:solidFill>
              </a:rPr>
              <a:t>0</a:t>
            </a:r>
            <a:r>
              <a:rPr lang="cs-CZ" sz="3200" b="1" dirty="0" smtClean="0"/>
              <a:t> : 8 =</a:t>
            </a:r>
            <a:endParaRPr lang="cs-CZ" sz="3200" b="1" dirty="0"/>
          </a:p>
        </p:txBody>
      </p:sp>
      <p:sp>
        <p:nvSpPr>
          <p:cNvPr id="12" name="Šipka ohnutá nahoru 11"/>
          <p:cNvSpPr/>
          <p:nvPr/>
        </p:nvSpPr>
        <p:spPr>
          <a:xfrm flipV="1">
            <a:off x="845652" y="1700809"/>
            <a:ext cx="288032" cy="21602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2272313" y="170080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5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73948" y="2060848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00851" y="2060847"/>
            <a:ext cx="34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4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04140" y="1700809"/>
            <a:ext cx="3224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4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019699" y="2420888"/>
            <a:ext cx="303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2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76155" y="2420887"/>
            <a:ext cx="4997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0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709978" y="1700805"/>
            <a:ext cx="233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276154" y="2852936"/>
            <a:ext cx="3491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4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002391" y="170080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(4)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572000" y="1808821"/>
            <a:ext cx="136815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Zk</a:t>
            </a:r>
            <a:r>
              <a:rPr lang="cs-CZ" sz="3200" dirty="0" smtClean="0"/>
              <a:t>: 542</a:t>
            </a:r>
          </a:p>
          <a:p>
            <a:r>
              <a:rPr lang="cs-CZ" sz="3200" dirty="0" smtClean="0"/>
              <a:t>.    8</a:t>
            </a:r>
          </a:p>
          <a:p>
            <a:r>
              <a:rPr lang="cs-CZ" sz="800" b="1" dirty="0" smtClean="0"/>
              <a:t>---------------------------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042074" y="3437711"/>
            <a:ext cx="3240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822170" y="3437711"/>
            <a:ext cx="252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384232" y="3437711"/>
            <a:ext cx="676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4</a:t>
            </a:r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055929" y="3947968"/>
            <a:ext cx="162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386688" y="4502686"/>
            <a:ext cx="120353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b="1" dirty="0" smtClean="0"/>
              <a:t>--------------------------------</a:t>
            </a:r>
            <a:endParaRPr lang="cs-CZ" sz="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104070" y="4718129"/>
            <a:ext cx="304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0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895705" y="4718128"/>
            <a:ext cx="255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4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4640439" y="4718130"/>
            <a:ext cx="2337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93507" y="4718127"/>
            <a:ext cx="206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  <p:pic>
        <p:nvPicPr>
          <p:cNvPr id="1027" name="Picture 3" descr="C:\Users\profesor\AppData\Local\Microsoft\Windows\Temporary Internet Files\Content.IE5\LMSCYPCD\MC90044045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29" y="3788741"/>
            <a:ext cx="1940411" cy="259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49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Vypočítej dané 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5400" dirty="0" smtClean="0"/>
              <a:t>5879 : 7 =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5400" dirty="0" smtClean="0"/>
              <a:t>3452 : 6 =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5400" dirty="0" smtClean="0"/>
              <a:t>8345 : 4 =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5400" dirty="0" smtClean="0"/>
              <a:t>3428 : 5 =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5400" dirty="0" smtClean="0"/>
              <a:t>4785 : 8 =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1839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Zkontroluj si: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800" dirty="0" smtClean="0"/>
              <a:t>5879 : 7 =</a:t>
            </a:r>
          </a:p>
          <a:p>
            <a:endParaRPr lang="cs-CZ" dirty="0"/>
          </a:p>
        </p:txBody>
      </p:sp>
      <p:sp>
        <p:nvSpPr>
          <p:cNvPr id="4" name="Šipka ohnutá nahoru 3"/>
          <p:cNvSpPr/>
          <p:nvPr/>
        </p:nvSpPr>
        <p:spPr>
          <a:xfrm flipV="1">
            <a:off x="895725" y="1659048"/>
            <a:ext cx="288032" cy="1800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1659048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839 (6)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2348880"/>
            <a:ext cx="43963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27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69</a:t>
            </a:r>
          </a:p>
          <a:p>
            <a:r>
              <a:rPr lang="cs-CZ" sz="4800" dirty="0" smtClean="0"/>
              <a:t>     6</a:t>
            </a:r>
            <a:endParaRPr lang="cs-CZ" sz="4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1839068"/>
            <a:ext cx="309634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Zk</a:t>
            </a:r>
            <a:r>
              <a:rPr lang="cs-CZ" sz="4800" dirty="0" smtClean="0"/>
              <a:t>:</a:t>
            </a:r>
          </a:p>
          <a:p>
            <a:r>
              <a:rPr lang="cs-CZ" sz="4800" dirty="0" smtClean="0"/>
              <a:t>  839</a:t>
            </a:r>
          </a:p>
          <a:p>
            <a:r>
              <a:rPr lang="cs-CZ" sz="4800" dirty="0" smtClean="0"/>
              <a:t> .    7</a:t>
            </a:r>
          </a:p>
          <a:p>
            <a:r>
              <a:rPr lang="cs-CZ" sz="800" b="1" dirty="0" smtClean="0"/>
              <a:t>  -------------------------------------</a:t>
            </a:r>
          </a:p>
          <a:p>
            <a:r>
              <a:rPr lang="cs-CZ" sz="4800" dirty="0" smtClean="0"/>
              <a:t>5873</a:t>
            </a:r>
          </a:p>
          <a:p>
            <a:r>
              <a:rPr lang="cs-CZ" sz="4800" dirty="0"/>
              <a:t>	</a:t>
            </a:r>
            <a:r>
              <a:rPr lang="cs-CZ" sz="4800" dirty="0" smtClean="0"/>
              <a:t>6</a:t>
            </a:r>
          </a:p>
          <a:p>
            <a:r>
              <a:rPr lang="cs-CZ" sz="800" b="1" dirty="0" smtClean="0"/>
              <a:t>-----------------------------------------</a:t>
            </a:r>
          </a:p>
          <a:p>
            <a:r>
              <a:rPr lang="cs-CZ" sz="4800" dirty="0" smtClean="0"/>
              <a:t>5879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7494584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9532" y="476672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3452 : 6 = 575 (2)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412776"/>
            <a:ext cx="4752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45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32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2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1772816"/>
            <a:ext cx="374441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Zk</a:t>
            </a:r>
            <a:r>
              <a:rPr lang="cs-CZ" sz="4800" dirty="0" smtClean="0"/>
              <a:t>: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575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.    6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    ---------------------------------------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3450</a:t>
            </a:r>
          </a:p>
          <a:p>
            <a:r>
              <a:rPr lang="cs-CZ" sz="4800" dirty="0"/>
              <a:t>	</a:t>
            </a:r>
            <a:r>
              <a:rPr lang="cs-CZ" sz="4800" dirty="0" smtClean="0"/>
              <a:t> 2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 ------------------------------------------</a:t>
            </a:r>
          </a:p>
          <a:p>
            <a:r>
              <a:rPr lang="cs-CZ" sz="4800" dirty="0" smtClean="0"/>
              <a:t> 3452</a:t>
            </a:r>
            <a:endParaRPr lang="cs-CZ" sz="4800" dirty="0"/>
          </a:p>
        </p:txBody>
      </p:sp>
      <p:sp>
        <p:nvSpPr>
          <p:cNvPr id="7" name="Šipka ohnutá nahoru 6"/>
          <p:cNvSpPr/>
          <p:nvPr/>
        </p:nvSpPr>
        <p:spPr>
          <a:xfrm rot="10800000" flipH="1">
            <a:off x="767191" y="476671"/>
            <a:ext cx="348425" cy="28692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6167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dirty="0" smtClean="0"/>
              <a:t>8345 : 4 = 2086 (1)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124744"/>
            <a:ext cx="52565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03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34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25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  1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1412776"/>
            <a:ext cx="302433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Zk</a:t>
            </a:r>
            <a:r>
              <a:rPr lang="cs-CZ" sz="4800" dirty="0" smtClean="0"/>
              <a:t>: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2086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.       4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    </a:t>
            </a:r>
            <a:r>
              <a:rPr lang="cs-CZ" sz="800" b="1" dirty="0" smtClean="0"/>
              <a:t>---------------------------------------------------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8344</a:t>
            </a:r>
          </a:p>
          <a:p>
            <a:r>
              <a:rPr lang="cs-CZ" sz="4800" dirty="0"/>
              <a:t>	 </a:t>
            </a:r>
            <a:r>
              <a:rPr lang="cs-CZ" sz="4800" dirty="0" smtClean="0"/>
              <a:t>   1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 </a:t>
            </a:r>
            <a:r>
              <a:rPr lang="cs-CZ" sz="800" b="1" dirty="0" smtClean="0"/>
              <a:t>------------------------------------------------------</a:t>
            </a:r>
          </a:p>
          <a:p>
            <a:r>
              <a:rPr lang="cs-CZ" sz="4800" b="1" dirty="0"/>
              <a:t> </a:t>
            </a:r>
            <a:r>
              <a:rPr lang="cs-CZ" sz="4800" b="1" dirty="0" smtClean="0"/>
              <a:t>   </a:t>
            </a:r>
            <a:r>
              <a:rPr lang="cs-CZ" sz="4800" dirty="0" smtClean="0"/>
              <a:t>8345</a:t>
            </a:r>
            <a:endParaRPr lang="cs-CZ" sz="4800" dirty="0"/>
          </a:p>
        </p:txBody>
      </p:sp>
      <p:sp>
        <p:nvSpPr>
          <p:cNvPr id="6" name="Šipka ohnutá nahoru 5"/>
          <p:cNvSpPr/>
          <p:nvPr/>
        </p:nvSpPr>
        <p:spPr>
          <a:xfrm flipV="1">
            <a:off x="483755" y="440848"/>
            <a:ext cx="426659" cy="27846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375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5300" dirty="0" smtClean="0"/>
              <a:t>3428 : 5 = 685 (3)</a:t>
            </a:r>
            <a:r>
              <a:rPr lang="cs-CZ" sz="4800" dirty="0" smtClean="0"/>
              <a:t/>
            </a:r>
            <a:br>
              <a:rPr lang="cs-CZ" sz="4800" dirty="0" smtClean="0"/>
            </a:br>
            <a:endParaRPr lang="cs-CZ" sz="4800" dirty="0"/>
          </a:p>
        </p:txBody>
      </p:sp>
      <p:sp>
        <p:nvSpPr>
          <p:cNvPr id="7" name="Šipka ohnutá nahoru 6"/>
          <p:cNvSpPr/>
          <p:nvPr/>
        </p:nvSpPr>
        <p:spPr>
          <a:xfrm flipV="1">
            <a:off x="697084" y="301616"/>
            <a:ext cx="426659" cy="27846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97084" y="1124744"/>
            <a:ext cx="50270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42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28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3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1340768"/>
            <a:ext cx="374441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Zk</a:t>
            </a:r>
            <a:r>
              <a:rPr lang="cs-CZ" sz="4800" dirty="0" smtClean="0"/>
              <a:t>: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685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.    5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     -------------------------------------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3425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    3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-------------------------------------------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3428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4916262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dirty="0" smtClean="0"/>
              <a:t>4785 : 8 = 598 (1)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196752"/>
            <a:ext cx="52565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78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65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1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1484784"/>
            <a:ext cx="381642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Zk</a:t>
            </a:r>
            <a:r>
              <a:rPr lang="cs-CZ" sz="4800" dirty="0" smtClean="0"/>
              <a:t>:</a:t>
            </a:r>
          </a:p>
          <a:p>
            <a:r>
              <a:rPr lang="cs-CZ" sz="4800" dirty="0" smtClean="0"/>
              <a:t>   598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.    8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      ----------------------------------------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4784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    1</a:t>
            </a:r>
          </a:p>
          <a:p>
            <a:r>
              <a:rPr lang="cs-CZ" sz="800" dirty="0"/>
              <a:t> </a:t>
            </a:r>
            <a:r>
              <a:rPr lang="cs-CZ" sz="800" dirty="0" smtClean="0"/>
              <a:t>    ----------------------------------------------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4785</a:t>
            </a:r>
          </a:p>
          <a:p>
            <a:r>
              <a:rPr lang="cs-CZ" sz="4800" dirty="0" smtClean="0"/>
              <a:t>    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00506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Šipka ohnutá nahoru 6"/>
          <p:cNvSpPr/>
          <p:nvPr/>
        </p:nvSpPr>
        <p:spPr>
          <a:xfrm flipV="1">
            <a:off x="867896" y="382246"/>
            <a:ext cx="426659" cy="27846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6317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zdroje:</a:t>
            </a:r>
            <a:br>
              <a:rPr lang="cs-CZ" dirty="0" smtClean="0"/>
            </a:br>
            <a:r>
              <a:rPr lang="cs-CZ" dirty="0" smtClean="0"/>
              <a:t>Microsoft Office 2010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845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281</Words>
  <Application>Microsoft Office PowerPoint</Application>
  <PresentationFormat>Předvádění na obrazovce (4:3)</PresentationFormat>
  <Paragraphs>110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Písemné dělení jednociferným dělitelem</vt:lpstr>
      <vt:lpstr>Vypočítej dané příklady</vt:lpstr>
      <vt:lpstr>Zkontroluj si: </vt:lpstr>
      <vt:lpstr>Prezentace aplikace PowerPoint</vt:lpstr>
      <vt:lpstr>8345 : 4 = 2086 (1)</vt:lpstr>
      <vt:lpstr>3428 : 5 = 685 (3) </vt:lpstr>
      <vt:lpstr>4785 : 8 = 598 (1)</vt:lpstr>
      <vt:lpstr>Použité zdroje: Microsoft Office 2010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18</cp:revision>
  <dcterms:created xsi:type="dcterms:W3CDTF">2013-05-01T07:52:23Z</dcterms:created>
  <dcterms:modified xsi:type="dcterms:W3CDTF">2013-12-11T11:09:51Z</dcterms:modified>
</cp:coreProperties>
</file>