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14691A-65FB-43FE-979D-A2DDEF2B2D6E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D36C04-9740-4D3D-AF24-9B08E60CAF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C6FA8D-A001-48D8-BE7E-4F55713C767B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11B19-532B-45BF-8E43-31F4C99D3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6690C-1503-41B8-979F-DB7D0A56FA7E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5731D3-9B23-4166-9628-4C636D6950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7A8055-9A43-4514-B5C2-D9D11EC4A918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1AA83-E86B-482C-AFD2-9B622E0B0A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5E1F9-9634-4301-9380-6B1A84946E6C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3C050A-A959-4674-A2B7-C290D0A41C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B56C6-DE00-496D-A166-E36B3FF08ABF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E94EB-D9DE-487E-85B9-28A9CE9575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3EBAA9-5A20-458A-8B97-575BBCA787D7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A5129-0BEB-4E60-B296-8EF4C7D573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A7186-3B63-426C-9709-6F14DB853C56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7D8B5-453F-46F4-B0E0-F619350E02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5C905A-D955-4AFB-85A7-E30765474863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3373D7-3023-4840-968A-B7B4A1C7C5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E5A2C-2994-4845-80EA-71B9507242B6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2520D-45FB-4467-894A-86F68F1461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D3DBD-C2FD-47A4-8ACB-4FB070B41FA2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5BED33-AB3B-4CB7-9E12-48E54030C3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A4A300-C2BA-4123-A1D2-477051639B02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6DC70DD-B9B7-491E-A52C-033BB9D592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1" descr="OPV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493713"/>
            <a:ext cx="5832475" cy="122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22325" y="2781300"/>
          <a:ext cx="7129463" cy="3449638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VY_32_INOVACE_567_OSA_ÚSEČKY_STŘED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_ÚSEČKY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 – OSA ÚSEČKY, STŘED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ÚSEČKY, POSTUP RÝSOVÁNÍ, SAMOSTATNÁ PRÁCE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Anotace:</a:t>
            </a: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000" smtClean="0"/>
              <a:t>Prezentace je určena žákům 4. ročníků v hodině matematiky – geometrie.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Žáci si zopakují pojmy osa úsečky, střed úsečky.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Pomocí jednotlivých kroků si zopakují postup při rýsování osy a středu úsečky.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Samostatně narýsují osu a střed úsečky do sešitů.</a:t>
            </a:r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r>
              <a:rPr lang="cs-CZ" sz="2000" smtClean="0"/>
              <a:t>Klíčová slova: úsečka, osa úsečky, střed úsečky, úsečka, kružnice 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STŘED ÚSEČKY A OSA ÚSEČKY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27088" y="1484313"/>
            <a:ext cx="5329237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3600">
                <a:latin typeface="Calibri" pitchFamily="34" charset="0"/>
              </a:rPr>
              <a:t>Přímka procházející středem úsečky se nazývá osa úsečky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12800" y="3573463"/>
            <a:ext cx="56880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3600">
                <a:latin typeface="Calibri" pitchFamily="34" charset="0"/>
              </a:rPr>
              <a:t>Tato přímka musí být k dané úsečce kolmá!!!!!</a:t>
            </a:r>
          </a:p>
        </p:txBody>
      </p:sp>
      <p:pic>
        <p:nvPicPr>
          <p:cNvPr id="15364" name="Picture 3" descr="C:\Users\profesor\AppData\Local\Microsoft\Windows\Temporary Internet Files\Content.IE5\5AX27KWK\MC90035607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34100" y="2924175"/>
            <a:ext cx="2844800" cy="2719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Postup při rýsování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088" y="1196975"/>
            <a:ext cx="5400675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>
                <a:latin typeface="+mn-lt"/>
                <a:cs typeface="+mn-cs"/>
              </a:rPr>
              <a:t>Narýsujeme úsečku AB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  <p:pic>
        <p:nvPicPr>
          <p:cNvPr id="103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57275" y="3429000"/>
            <a:ext cx="702945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 descr="C:\Users\profesor\AppData\Local\Microsoft\Windows\Temporary Internet Files\Content.IE5\Y9AXPAWL\MC90023272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51475" y="1519238"/>
            <a:ext cx="2605088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800" smtClean="0"/>
              <a:t>  2) Narýsujeme kružnici se středem v bodě A a poloměrem větším</a:t>
            </a:r>
            <a:r>
              <a:rPr lang="cs-CZ" sz="1800" smtClean="0">
                <a:latin typeface="Arial" charset="0"/>
              </a:rPr>
              <a:t>,</a:t>
            </a:r>
            <a:r>
              <a:rPr lang="cs-CZ" sz="1800" smtClean="0"/>
              <a:t> než je polovina        úsečky AB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39750" y="1196975"/>
            <a:ext cx="5832475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3 )Narýsujeme kružnici se středem v bodě B a poloměrem stejným jako v kružnici minulé</a:t>
            </a:r>
          </a:p>
          <a:p>
            <a:endParaRPr lang="cs-CZ">
              <a:latin typeface="Calibri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1638" y="1833563"/>
            <a:ext cx="4006850" cy="470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2" descr="C:\Users\profesor\AppData\Local\Microsoft\Windows\Temporary Internet Files\Content.IE5\5ZMOGJ3W\MC90029194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3716338"/>
            <a:ext cx="3576638" cy="2579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800" smtClean="0"/>
              <a:t>4) Označíme průsečíky kružnic C a D</a:t>
            </a:r>
            <a:br>
              <a:rPr lang="cs-CZ" sz="1800" smtClean="0"/>
            </a:br>
            <a:endParaRPr lang="cs-CZ" sz="180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03575" y="1341438"/>
            <a:ext cx="4189413" cy="4951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800" smtClean="0"/>
              <a:t>5) Body </a:t>
            </a:r>
            <a:r>
              <a:rPr lang="cs-CZ" sz="1800" b="1" smtClean="0"/>
              <a:t>C</a:t>
            </a:r>
            <a:r>
              <a:rPr lang="cs-CZ" sz="1800" smtClean="0"/>
              <a:t> a</a:t>
            </a:r>
            <a:r>
              <a:rPr lang="cs-CZ" sz="1800" b="1" smtClean="0"/>
              <a:t> D </a:t>
            </a:r>
            <a:r>
              <a:rPr lang="cs-CZ" sz="1800" smtClean="0"/>
              <a:t>nám určují přímku </a:t>
            </a:r>
            <a:r>
              <a:rPr lang="cs-CZ" sz="1800" b="1" smtClean="0"/>
              <a:t>o</a:t>
            </a:r>
            <a:r>
              <a:rPr lang="cs-CZ" sz="1800" smtClean="0"/>
              <a:t>, která je osou úsečky </a:t>
            </a:r>
            <a:r>
              <a:rPr lang="cs-CZ" sz="1800" b="1" smtClean="0"/>
              <a:t>AB</a:t>
            </a: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>6) Průsečík přímky </a:t>
            </a:r>
            <a:r>
              <a:rPr lang="cs-CZ" sz="1800" b="1" smtClean="0"/>
              <a:t>o</a:t>
            </a:r>
            <a:r>
              <a:rPr lang="cs-CZ" sz="1800" smtClean="0"/>
              <a:t> a úsečky </a:t>
            </a:r>
            <a:r>
              <a:rPr lang="cs-CZ" sz="1800" b="1" smtClean="0"/>
              <a:t>AB </a:t>
            </a:r>
            <a:r>
              <a:rPr lang="cs-CZ" sz="1800" smtClean="0"/>
              <a:t>je střed úsečky </a:t>
            </a:r>
            <a:r>
              <a:rPr lang="cs-CZ" sz="1800" b="1" smtClean="0"/>
              <a:t>AB</a:t>
            </a:r>
            <a:r>
              <a:rPr lang="cs-CZ" sz="1800" smtClean="0"/>
              <a:t> – označíme jej </a:t>
            </a:r>
            <a:r>
              <a:rPr lang="cs-CZ" sz="1800" b="1" smtClean="0"/>
              <a:t>S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48038" y="1412875"/>
            <a:ext cx="4032250" cy="497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2950" cy="1858962"/>
          </a:xfrm>
        </p:spPr>
        <p:txBody>
          <a:bodyPr/>
          <a:lstStyle/>
          <a:p>
            <a:pPr algn="l"/>
            <a:r>
              <a:rPr lang="cs-CZ" sz="2400" smtClean="0"/>
              <a:t>1) Narýsuj libovolnou úsečku a pomocí kružítka urči její střed</a:t>
            </a:r>
            <a:br>
              <a:rPr lang="cs-CZ" sz="2400" smtClean="0"/>
            </a:br>
            <a:r>
              <a:rPr lang="cs-CZ" sz="2400" smtClean="0"/>
              <a:t>2) Narýsuj úsečku IABI = 9 cm, pomocí kružítka urči její střed.    Pravítkem si ověř přesnost svého rýsování</a:t>
            </a:r>
          </a:p>
        </p:txBody>
      </p:sp>
      <p:pic>
        <p:nvPicPr>
          <p:cNvPr id="20482" name="Picture 2" descr="C:\Users\profesor\AppData\Local\Microsoft\Windows\Temporary Internet Files\Content.IE5\Y9AXPAWL\MC9003709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63" y="3068638"/>
            <a:ext cx="4303712" cy="364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600" u="sng" dirty="0" smtClean="0"/>
              <a:t>Použité zdroje</a:t>
            </a:r>
            <a:r>
              <a:rPr lang="cs-CZ" sz="3600" dirty="0" smtClean="0"/>
              <a:t>:</a:t>
            </a:r>
            <a:br>
              <a:rPr lang="cs-CZ" sz="3600" dirty="0" smtClean="0"/>
            </a:br>
            <a:r>
              <a:rPr lang="cs-CZ" sz="3600" dirty="0" smtClean="0"/>
              <a:t>Microsoft Office 2010</a:t>
            </a:r>
            <a:br>
              <a:rPr lang="cs-CZ" sz="3600" dirty="0" smtClean="0"/>
            </a:br>
            <a:endParaRPr lang="cs-CZ" sz="3600" dirty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193</Words>
  <Application>Microsoft Office PowerPoint</Application>
  <PresentationFormat>On-screen Show (4:3)</PresentationFormat>
  <Paragraphs>25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Calibri</vt:lpstr>
      <vt:lpstr>Arial</vt:lpstr>
      <vt:lpstr>Times New Roman</vt:lpstr>
      <vt:lpstr>Wingdings</vt:lpstr>
      <vt:lpstr>Motiv systému Office</vt:lpstr>
      <vt:lpstr>Snímek 1</vt:lpstr>
      <vt:lpstr>Snímek 2</vt:lpstr>
      <vt:lpstr>Snímek 3</vt:lpstr>
      <vt:lpstr>Snímek 4</vt:lpstr>
      <vt:lpstr>  2) Narýsujeme kružnici se středem v bodě A a poloměrem větším, než je polovina        úsečky AB</vt:lpstr>
      <vt:lpstr>4) Označíme průsečíky kružnic C a D </vt:lpstr>
      <vt:lpstr>5) Body C a D nám určují přímku o, která je osou úsečky AB 6) Průsečík přímky o a úsečky AB je střed úsečky AB – označíme jej S</vt:lpstr>
      <vt:lpstr>1) Narýsuj libovolnou úsečku a pomocí kružítka urči její střed 2) Narýsuj úsečku IABI = 9 cm, pomocí kružítka urči její střed.    Pravítkem si ověř přesnost svého rýsování</vt:lpstr>
      <vt:lpstr>Použité zdroje: Microsoft Office 2010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DUM</cp:lastModifiedBy>
  <cp:revision>16</cp:revision>
  <dcterms:created xsi:type="dcterms:W3CDTF">2013-04-28T14:30:10Z</dcterms:created>
  <dcterms:modified xsi:type="dcterms:W3CDTF">2013-12-19T20:09:33Z</dcterms:modified>
</cp:coreProperties>
</file>