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798F26-3502-4232-92E5-46C74EA1B507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29973-AED7-469F-A77A-236AF333EA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9736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657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638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957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60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410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401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942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701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495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751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718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90A11-98FE-445B-B03E-D6062BEDBAC6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B7CF6-77E1-40AC-B141-F529CAE0A9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78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3332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78810"/>
              </p:ext>
            </p:extLst>
          </p:nvPr>
        </p:nvGraphicFramePr>
        <p:xfrm>
          <a:off x="822648" y="2780928"/>
          <a:ext cx="7129462" cy="3449946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VY_32_INOVACE_569_PŘEVODY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_JEDNOTEK_DÉLKY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– PŘEVODY JEDNOTEK DÉLKY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37710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Prezentace je určena žákům 4. ročníku v hodině matematiky.</a:t>
            </a:r>
          </a:p>
          <a:p>
            <a:pPr marL="0" indent="0">
              <a:buNone/>
            </a:pPr>
            <a:r>
              <a:rPr lang="cs-CZ" sz="2400" dirty="0" smtClean="0"/>
              <a:t>Žáci </a:t>
            </a:r>
            <a:r>
              <a:rPr lang="cs-CZ" sz="2400" dirty="0"/>
              <a:t>si zopakují </a:t>
            </a:r>
            <a:r>
              <a:rPr lang="cs-CZ" sz="2400" dirty="0" smtClean="0"/>
              <a:t>jednotky délky </a:t>
            </a:r>
            <a:r>
              <a:rPr lang="cs-CZ" sz="2400" dirty="0"/>
              <a:t>a jejich převody.</a:t>
            </a:r>
          </a:p>
          <a:p>
            <a:pPr marL="0" indent="0">
              <a:buNone/>
            </a:pPr>
            <a:r>
              <a:rPr lang="cs-CZ" sz="2400" dirty="0"/>
              <a:t>Samostatně </a:t>
            </a:r>
            <a:r>
              <a:rPr lang="cs-CZ" sz="2400" dirty="0" smtClean="0"/>
              <a:t>dokáží tyto jednotky převádět.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Využití v běžném životě si ověří na výpočtu slovní úlohy.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Klíčová slova: kilometr, metr, decimetr, centimetr, milimetr, převod jednotek délky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543285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délky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328347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3200" dirty="0" smtClean="0"/>
              <a:t>mm - milimetr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1905019"/>
            <a:ext cx="3573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3200" dirty="0" smtClean="0"/>
              <a:t>cm - centimetr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489794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3200" dirty="0" smtClean="0"/>
              <a:t>dm - decimetr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3087283"/>
            <a:ext cx="4565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3200" dirty="0" smtClean="0"/>
              <a:t>m - metr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3672058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3200" dirty="0" smtClean="0"/>
              <a:t>km - kilometr</a:t>
            </a:r>
            <a:endParaRPr lang="cs-CZ" sz="3200" dirty="0"/>
          </a:p>
        </p:txBody>
      </p:sp>
      <p:pic>
        <p:nvPicPr>
          <p:cNvPr id="1026" name="Picture 2" descr="C:\Users\profesor\AppData\Local\Microsoft\Windows\Temporary Internet Files\Content.IE5\5ZMOGJ3W\MC9002341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4863">
            <a:off x="5219231" y="2713900"/>
            <a:ext cx="2767343" cy="19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fesor\AppData\Local\Microsoft\Windows\Temporary Internet Files\Content.IE5\5AX27KWK\MC9002327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266" y="4509120"/>
            <a:ext cx="2604380" cy="137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5831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5536" y="2247255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km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2252957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4214" y="2266611"/>
            <a:ext cx="1512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dm</a:t>
            </a:r>
            <a:r>
              <a:rPr lang="cs-CZ" sz="2400" dirty="0" smtClean="0"/>
              <a:t> </a:t>
            </a:r>
          </a:p>
          <a:p>
            <a:endParaRPr lang="cs-CZ" sz="24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5472100" y="2266611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cm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48264" y="2266611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mm</a:t>
            </a:r>
            <a:endParaRPr lang="cs-CZ" sz="3200" dirty="0"/>
          </a:p>
        </p:txBody>
      </p:sp>
      <p:sp>
        <p:nvSpPr>
          <p:cNvPr id="11" name="Zahnutá šipka dolů 10"/>
          <p:cNvSpPr/>
          <p:nvPr/>
        </p:nvSpPr>
        <p:spPr>
          <a:xfrm>
            <a:off x="594017" y="1700807"/>
            <a:ext cx="1961759" cy="56580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ů 11"/>
          <p:cNvSpPr/>
          <p:nvPr/>
        </p:nvSpPr>
        <p:spPr>
          <a:xfrm>
            <a:off x="2843808" y="1700807"/>
            <a:ext cx="1512168" cy="54644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>
            <a:off x="4566797" y="1700807"/>
            <a:ext cx="1445363" cy="54644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>
            <a:off x="6156176" y="1700807"/>
            <a:ext cx="1296144" cy="54644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119675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. 1000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347864" y="1196752"/>
            <a:ext cx="828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. 10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. 10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552220" y="1196752"/>
            <a:ext cx="75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. 10</a:t>
            </a:r>
            <a:endParaRPr lang="cs-CZ" b="1" dirty="0"/>
          </a:p>
        </p:txBody>
      </p:sp>
      <p:sp>
        <p:nvSpPr>
          <p:cNvPr id="20" name="Zahnutá šipka dolů 19"/>
          <p:cNvSpPr/>
          <p:nvPr/>
        </p:nvSpPr>
        <p:spPr>
          <a:xfrm rot="11040586">
            <a:off x="5742159" y="2841933"/>
            <a:ext cx="1559442" cy="57027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Zahnutá šipka dolů 20"/>
          <p:cNvSpPr/>
          <p:nvPr/>
        </p:nvSpPr>
        <p:spPr>
          <a:xfrm rot="10800000">
            <a:off x="4190289" y="2851386"/>
            <a:ext cx="1533837" cy="61465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dolů 21"/>
          <p:cNvSpPr/>
          <p:nvPr/>
        </p:nvSpPr>
        <p:spPr>
          <a:xfrm rot="10800000">
            <a:off x="2536846" y="2884826"/>
            <a:ext cx="1587674" cy="547769"/>
          </a:xfrm>
          <a:prstGeom prst="curvedDownArrow">
            <a:avLst>
              <a:gd name="adj1" fmla="val 25000"/>
              <a:gd name="adj2" fmla="val 50000"/>
              <a:gd name="adj3" fmla="val 283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Zahnutá šipka dolů 22"/>
          <p:cNvSpPr/>
          <p:nvPr/>
        </p:nvSpPr>
        <p:spPr>
          <a:xfrm rot="10800000">
            <a:off x="594017" y="2884826"/>
            <a:ext cx="1800200" cy="72237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331640" y="37170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: 1000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202973" y="3717032"/>
            <a:ext cx="79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: 10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710298" y="3717032"/>
            <a:ext cx="115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: 10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444208" y="3717032"/>
            <a:ext cx="875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: 10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891735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 animBg="1"/>
      <p:bldP spid="12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Zopakuj si: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 km = 1000 m</a:t>
            </a:r>
          </a:p>
          <a:p>
            <a:r>
              <a:rPr lang="cs-CZ" dirty="0" smtClean="0"/>
              <a:t>1 m   =    10 dm</a:t>
            </a:r>
          </a:p>
          <a:p>
            <a:r>
              <a:rPr lang="cs-CZ" dirty="0" smtClean="0"/>
              <a:t>1 m   =  100 cm</a:t>
            </a:r>
          </a:p>
          <a:p>
            <a:r>
              <a:rPr lang="cs-CZ" dirty="0" smtClean="0"/>
              <a:t>1 m   = 1000 mm</a:t>
            </a:r>
          </a:p>
          <a:p>
            <a:r>
              <a:rPr lang="cs-CZ" dirty="0" smtClean="0"/>
              <a:t>1 dm =     10 cm</a:t>
            </a:r>
          </a:p>
          <a:p>
            <a:r>
              <a:rPr lang="cs-CZ" dirty="0" smtClean="0"/>
              <a:t>1 dm =  100 mm</a:t>
            </a:r>
          </a:p>
          <a:p>
            <a:r>
              <a:rPr lang="cs-CZ" dirty="0" smtClean="0"/>
              <a:t>1 cm =     10 mm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694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Převeď jednotky délky</a:t>
            </a:r>
            <a:b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 smtClean="0"/>
              <a:t>8 km    =          m</a:t>
            </a:r>
          </a:p>
          <a:p>
            <a:pPr marL="0" indent="0">
              <a:buNone/>
            </a:pPr>
            <a:r>
              <a:rPr lang="cs-CZ" sz="2400" dirty="0" smtClean="0"/>
              <a:t>70 dm  =          mm</a:t>
            </a:r>
          </a:p>
          <a:p>
            <a:pPr marL="0" indent="0">
              <a:buNone/>
            </a:pPr>
            <a:r>
              <a:rPr lang="cs-CZ" sz="2400" dirty="0" smtClean="0"/>
              <a:t>4 km 600 m =         m</a:t>
            </a:r>
          </a:p>
          <a:p>
            <a:pPr marL="0" indent="0">
              <a:buNone/>
            </a:pPr>
            <a:r>
              <a:rPr lang="cs-CZ" sz="2400" dirty="0" smtClean="0"/>
              <a:t>7000 mm =         dm</a:t>
            </a:r>
          </a:p>
          <a:p>
            <a:pPr marL="0" indent="0">
              <a:buNone/>
            </a:pPr>
            <a:r>
              <a:rPr lang="cs-CZ" sz="2400" dirty="0" smtClean="0"/>
              <a:t>6 m 8 cm =         cm</a:t>
            </a:r>
          </a:p>
          <a:p>
            <a:pPr marL="0" indent="0">
              <a:buNone/>
            </a:pPr>
            <a:r>
              <a:rPr lang="cs-CZ" sz="2400" dirty="0" smtClean="0"/>
              <a:t>90000 m =          km</a:t>
            </a:r>
          </a:p>
          <a:p>
            <a:pPr marL="0" indent="0">
              <a:buNone/>
            </a:pPr>
            <a:r>
              <a:rPr lang="cs-CZ" sz="2400" dirty="0" smtClean="0"/>
              <a:t>20 cm 50 mm =         mm</a:t>
            </a:r>
          </a:p>
          <a:p>
            <a:pPr marL="0" indent="0">
              <a:buNone/>
            </a:pPr>
            <a:r>
              <a:rPr lang="cs-CZ" sz="2400" dirty="0" smtClean="0"/>
              <a:t>80 dm =           mm</a:t>
            </a:r>
          </a:p>
          <a:p>
            <a:pPr marL="0" indent="0">
              <a:buNone/>
            </a:pPr>
            <a:r>
              <a:rPr lang="cs-CZ" sz="2400" dirty="0" smtClean="0"/>
              <a:t>6000 cm =          m</a:t>
            </a:r>
          </a:p>
          <a:p>
            <a:pPr marL="0" indent="0">
              <a:buNone/>
            </a:pPr>
            <a:r>
              <a:rPr lang="cs-CZ" sz="2400" dirty="0" smtClean="0"/>
              <a:t>200 mm =          cm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692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Překontroluj si:</a:t>
            </a:r>
            <a:b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4608512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8 km = 8000 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70 dm = 7000 mm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4 km 600 m = 4600 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7000 mm = 70 dm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6 m 8 cm = 608 cm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90 000 m = 90 km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20 cm 50 mm = 250 mm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80 dm = 8000 mm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6000 cm = 60 m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200 mm = 20 cm</a:t>
            </a: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80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Vypočítej slovní úlohu</a:t>
            </a:r>
            <a:b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Dva kamarádi Pavel a Jirka mají každý svoji autodráhu. Pavlova autodráha měří 8 m a Jirkova 1000 cm. Čí autodráha je delší? Kolik decimetrů mají obě autodráhy dohromady?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28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cs-CZ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Počítal jsi správně?</a:t>
            </a:r>
            <a:endParaRPr lang="cs-CZ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Řešení:</a:t>
            </a:r>
          </a:p>
          <a:p>
            <a:pPr marL="0" indent="0">
              <a:buNone/>
            </a:pPr>
            <a:r>
              <a:rPr lang="cs-CZ" dirty="0" smtClean="0"/>
              <a:t>Pavlova autodráha měří 8 m</a:t>
            </a:r>
          </a:p>
          <a:p>
            <a:pPr marL="0" indent="0">
              <a:buNone/>
            </a:pPr>
            <a:r>
              <a:rPr lang="cs-CZ" dirty="0" smtClean="0"/>
              <a:t>Jirkova 1000 cm = 10 m</a:t>
            </a:r>
          </a:p>
          <a:p>
            <a:pPr marL="0" indent="0">
              <a:buNone/>
            </a:pPr>
            <a:r>
              <a:rPr lang="cs-CZ" dirty="0" smtClean="0"/>
              <a:t>Jirkova autodráha je delší o 2 m.</a:t>
            </a:r>
          </a:p>
          <a:p>
            <a:pPr marL="0" indent="0">
              <a:buNone/>
            </a:pPr>
            <a:r>
              <a:rPr lang="cs-CZ" dirty="0" smtClean="0"/>
              <a:t>8 m + 10 m = 18 m = 180 dm</a:t>
            </a:r>
          </a:p>
          <a:p>
            <a:pPr marL="0" indent="0">
              <a:buNone/>
            </a:pPr>
            <a:r>
              <a:rPr lang="cs-CZ" dirty="0" smtClean="0"/>
              <a:t>Obě autodráhy měří dohromady 180 dm.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593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Microsoft </a:t>
            </a:r>
            <a:r>
              <a:rPr lang="cs-CZ" dirty="0" smtClean="0"/>
              <a:t>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50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357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Jednotky délky</vt:lpstr>
      <vt:lpstr>Prezentace aplikace PowerPoint</vt:lpstr>
      <vt:lpstr>Zopakuj si:</vt:lpstr>
      <vt:lpstr>Převeď jednotky délky </vt:lpstr>
      <vt:lpstr>Překontroluj si: </vt:lpstr>
      <vt:lpstr>Vypočítej slovní úlohu </vt:lpstr>
      <vt:lpstr>Počítal jsi správně?</vt:lpstr>
      <vt:lpstr>Použité 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13</cp:revision>
  <dcterms:created xsi:type="dcterms:W3CDTF">2013-05-01T04:59:29Z</dcterms:created>
  <dcterms:modified xsi:type="dcterms:W3CDTF">2013-12-11T11:18:59Z</dcterms:modified>
</cp:coreProperties>
</file>