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5103C-256C-4233-BEAC-FD10BA5E01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8E0B-E1E2-4AD4-9903-4BD748CF2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5358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5103C-256C-4233-BEAC-FD10BA5E01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8E0B-E1E2-4AD4-9903-4BD748CF2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008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5103C-256C-4233-BEAC-FD10BA5E01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8E0B-E1E2-4AD4-9903-4BD748CF2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0318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5103C-256C-4233-BEAC-FD10BA5E01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8E0B-E1E2-4AD4-9903-4BD748CF2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8941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5103C-256C-4233-BEAC-FD10BA5E01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8E0B-E1E2-4AD4-9903-4BD748CF2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76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5103C-256C-4233-BEAC-FD10BA5E01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8E0B-E1E2-4AD4-9903-4BD748CF2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9577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5103C-256C-4233-BEAC-FD10BA5E01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8E0B-E1E2-4AD4-9903-4BD748CF2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448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5103C-256C-4233-BEAC-FD10BA5E01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8E0B-E1E2-4AD4-9903-4BD748CF2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7507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5103C-256C-4233-BEAC-FD10BA5E01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8E0B-E1E2-4AD4-9903-4BD748CF2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8970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5103C-256C-4233-BEAC-FD10BA5E01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8E0B-E1E2-4AD4-9903-4BD748CF2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3306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5103C-256C-4233-BEAC-FD10BA5E01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8E0B-E1E2-4AD4-9903-4BD748CF2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729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5103C-256C-4233-BEAC-FD10BA5E01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28E0B-E1E2-4AD4-9903-4BD748CF2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7974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79514"/>
            <a:ext cx="58324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873028"/>
              </p:ext>
            </p:extLst>
          </p:nvPr>
        </p:nvGraphicFramePr>
        <p:xfrm>
          <a:off x="822648" y="2780928"/>
          <a:ext cx="7129462" cy="3235339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VY_32_INOVACE_571_OBSAH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_ČTVERCE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OPAKOVÁNÍ OBSAHU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ČTVERCE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366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Prezentace je určena žákům 4. ročníku v hodině matematiky.</a:t>
            </a:r>
          </a:p>
          <a:p>
            <a:pPr marL="0" indent="0">
              <a:buNone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Žáci si zopakují vzorec pro výpočet obsahu čtverce.</a:t>
            </a:r>
          </a:p>
          <a:p>
            <a:pPr marL="0" indent="0">
              <a:buNone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Prakticky si vyzkouší výpočty obsahů čtverců. </a:t>
            </a:r>
          </a:p>
          <a:p>
            <a:pPr marL="0" indent="0">
              <a:buNone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Zopakují si </a:t>
            </a: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výpočet </a:t>
            </a: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strany ze zadaného obsahu čtverce. </a:t>
            </a:r>
            <a:endParaRPr lang="cs-CZ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Klíčová slova: čtverec, strana čtverce, obsah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8815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Eras Demi ITC" pitchFamily="34" charset="0"/>
              </a:rPr>
              <a:t>Obsah čtverce</a:t>
            </a:r>
            <a:endParaRPr lang="cs-CZ" dirty="0">
              <a:latin typeface="Eras Demi ITC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51820" y="2276872"/>
            <a:ext cx="3060340" cy="2808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771800" y="530120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A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144" y="530120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B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24128" y="1628800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C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71800" y="1628800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D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11960" y="5301207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86191" y="3388639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211960" y="1628800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11760" y="3388640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6531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0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881590" y="1165103"/>
            <a:ext cx="2610290" cy="24799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01570" y="378623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A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67635" y="383549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B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53898" y="517031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C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1570" y="517031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D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88713" y="3847788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41730" y="517031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41530" y="2276871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869922" y="2276869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64088" y="2569259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S = a . a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1570" y="5373216"/>
            <a:ext cx="4302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a = 7 cm</a:t>
            </a:r>
            <a:endParaRPr lang="cs-CZ" sz="3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64088" y="3815754"/>
            <a:ext cx="32403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S = 7 . 7 </a:t>
            </a:r>
          </a:p>
          <a:p>
            <a:r>
              <a:rPr lang="cs-CZ" sz="6000" dirty="0" smtClean="0">
                <a:solidFill>
                  <a:srgbClr val="FF0000"/>
                </a:solidFill>
              </a:rPr>
              <a:t>S = 49 cm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8316416" y="4653136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9731805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  <p:bldP spid="16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03648" y="548680"/>
            <a:ext cx="648072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larendon" pitchFamily="18" charset="0"/>
              </a:rPr>
              <a:t>Vypočítej obsahy čtverců</a:t>
            </a:r>
            <a:endParaRPr lang="cs-CZ" sz="3600" dirty="0">
              <a:latin typeface="Clarendo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1340768"/>
            <a:ext cx="79208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lphaLcParenR"/>
            </a:pPr>
            <a:r>
              <a:rPr lang="cs-CZ" sz="3600" dirty="0" smtClean="0"/>
              <a:t>Čtverec ABCD strana a = 6 cm</a:t>
            </a:r>
          </a:p>
          <a:p>
            <a:pPr marL="742950" indent="-742950">
              <a:buAutoNum type="alphaLcParenR"/>
            </a:pPr>
            <a:r>
              <a:rPr lang="cs-CZ" sz="3600" dirty="0" smtClean="0"/>
              <a:t>Čtverec XYZŽ   strana x = 8 cm</a:t>
            </a:r>
          </a:p>
          <a:p>
            <a:pPr marL="742950" indent="-742950">
              <a:buAutoNum type="alphaLcParenR"/>
            </a:pPr>
            <a:r>
              <a:rPr lang="cs-CZ" sz="3600" dirty="0" smtClean="0"/>
              <a:t>Čtverec OPQR strana o = 9 cm</a:t>
            </a:r>
          </a:p>
          <a:p>
            <a:pPr marL="742950" indent="-742950">
              <a:buAutoNum type="alphaLcParenR"/>
            </a:pPr>
            <a:r>
              <a:rPr lang="cs-CZ" sz="3600" dirty="0" smtClean="0"/>
              <a:t>Čtverec EFGH  </a:t>
            </a:r>
            <a:r>
              <a:rPr lang="cs-CZ" sz="3600" smtClean="0"/>
              <a:t>strana e </a:t>
            </a:r>
            <a:r>
              <a:rPr lang="cs-CZ" sz="3600" dirty="0" smtClean="0"/>
              <a:t>= 4 cm</a:t>
            </a:r>
          </a:p>
          <a:p>
            <a:pPr marL="742950" indent="-742950">
              <a:buAutoNum type="alphaLcParenR"/>
            </a:pPr>
            <a:r>
              <a:rPr lang="cs-CZ" sz="3600" dirty="0" smtClean="0"/>
              <a:t>Čtverec KLMN strana k = 5 cm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32630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Eras Medium ITC" pitchFamily="34" charset="0"/>
              </a:rPr>
              <a:t>Počítal jsi správně?</a:t>
            </a:r>
            <a:endParaRPr lang="cs-CZ" dirty="0">
              <a:latin typeface="Eras Medium ITC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5112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a) S = 36 cm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67844" y="1412776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2276872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b) S = 64 cm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43808" y="2230705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3068960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c) S = 81 cm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78161" y="2971872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1560" y="3923035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d) S = 16 cm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66158" y="38768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2845" y="4725144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e) S = 25 cm 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16633" y="4678977"/>
            <a:ext cx="237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361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Ze zadaných obsahů čtverců vypočítej stranu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 = 49 cm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 = 9 cm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 = 64 cm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 = 36 cm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 = 81 cm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84481" y="1503447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24231" y="2115517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7482" y="270892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36629" y="335699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386104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83968" y="1503447"/>
            <a:ext cx="41044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 = 7 cm</a:t>
            </a:r>
            <a:endParaRPr lang="cs-CZ" sz="800" dirty="0" smtClean="0"/>
          </a:p>
          <a:p>
            <a:endParaRPr lang="cs-CZ" sz="800" dirty="0" smtClean="0"/>
          </a:p>
          <a:p>
            <a:r>
              <a:rPr lang="cs-CZ" sz="3200" dirty="0" smtClean="0"/>
              <a:t>a = 3 cm</a:t>
            </a:r>
            <a:endParaRPr lang="cs-CZ" sz="800" strike="sngStrike" dirty="0" smtClean="0"/>
          </a:p>
          <a:p>
            <a:endParaRPr lang="cs-CZ" sz="800" dirty="0" smtClean="0"/>
          </a:p>
          <a:p>
            <a:r>
              <a:rPr lang="cs-CZ" sz="3200" dirty="0" smtClean="0"/>
              <a:t>a = 8 cm</a:t>
            </a:r>
            <a:endParaRPr lang="cs-CZ" sz="800" dirty="0" smtClean="0"/>
          </a:p>
          <a:p>
            <a:endParaRPr lang="cs-CZ" sz="800" dirty="0" smtClean="0"/>
          </a:p>
          <a:p>
            <a:r>
              <a:rPr lang="cs-CZ" sz="3200" dirty="0" smtClean="0"/>
              <a:t>a = 6 cm</a:t>
            </a:r>
          </a:p>
          <a:p>
            <a:endParaRPr lang="cs-CZ" sz="800" dirty="0" smtClean="0"/>
          </a:p>
          <a:p>
            <a:r>
              <a:rPr lang="cs-CZ" sz="3200" dirty="0" smtClean="0"/>
              <a:t>a = 9 cm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4035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Microsoft Office 2010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561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249</Words>
  <Application>Microsoft Office PowerPoint</Application>
  <PresentationFormat>Předvádění na obrazovce (4:3)</PresentationFormat>
  <Paragraphs>78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Anotace:</vt:lpstr>
      <vt:lpstr>Obsah čtverce</vt:lpstr>
      <vt:lpstr>Prezentace aplikace PowerPoint</vt:lpstr>
      <vt:lpstr>Prezentace aplikace PowerPoint</vt:lpstr>
      <vt:lpstr>Počítal jsi správně?</vt:lpstr>
      <vt:lpstr>Ze zadaných obsahů čtverců vypočítej stranu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10</cp:revision>
  <dcterms:created xsi:type="dcterms:W3CDTF">2013-05-28T18:50:42Z</dcterms:created>
  <dcterms:modified xsi:type="dcterms:W3CDTF">2013-12-11T11:23:06Z</dcterms:modified>
</cp:coreProperties>
</file>