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6D39B-12CD-47A0-A5AE-05942C6CE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DBF80-E1F1-436D-B391-3A6EAD6C5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020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6D39B-12CD-47A0-A5AE-05942C6CE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DBF80-E1F1-436D-B391-3A6EAD6C5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94093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6D39B-12CD-47A0-A5AE-05942C6CE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DBF80-E1F1-436D-B391-3A6EAD6C5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71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6D39B-12CD-47A0-A5AE-05942C6CE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DBF80-E1F1-436D-B391-3A6EAD6C5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25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6D39B-12CD-47A0-A5AE-05942C6CE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DBF80-E1F1-436D-B391-3A6EAD6C5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081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6D39B-12CD-47A0-A5AE-05942C6CE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DBF80-E1F1-436D-B391-3A6EAD6C5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651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6D39B-12CD-47A0-A5AE-05942C6CE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DBF80-E1F1-436D-B391-3A6EAD6C5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153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6D39B-12CD-47A0-A5AE-05942C6CE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DBF80-E1F1-436D-B391-3A6EAD6C5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19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6D39B-12CD-47A0-A5AE-05942C6CE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DBF80-E1F1-436D-B391-3A6EAD6C5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489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6D39B-12CD-47A0-A5AE-05942C6CE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DBF80-E1F1-436D-B391-3A6EAD6C5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871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6D39B-12CD-47A0-A5AE-05942C6CE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DBF80-E1F1-436D-B391-3A6EAD6C5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6215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F6D39B-12CD-47A0-A5AE-05942C6CE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FDBF80-E1F1-436D-B391-3A6EAD6C5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771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079514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7253250"/>
              </p:ext>
            </p:extLst>
          </p:nvPr>
        </p:nvGraphicFramePr>
        <p:xfrm>
          <a:off x="822648" y="2780928"/>
          <a:ext cx="7129462" cy="3235339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VY_32_INOVACE_572_OBSAH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_OBDÉLNÍKU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 OBSAHU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OBDÉLNÍKU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8377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je určena žákům 4. ročníku v hodině matematiky.</a:t>
            </a:r>
          </a:p>
          <a:p>
            <a:pPr marL="0" indent="0">
              <a:buNone/>
            </a:pPr>
            <a:r>
              <a:rPr lang="cs-CZ" dirty="0" smtClean="0"/>
              <a:t>Žáci si zopakují výpočet obsahu obdélníku a prakticky si tyto výpočty vyzkouší při výpočtu slovních úloh.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slova: obsah, obdélník, slovní úloha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55901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Obsah obdélníku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39752" y="2636912"/>
            <a:ext cx="5544616" cy="3096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5877272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A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96336" y="5877272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B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52320" y="1772816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C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1813814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5877272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956376" y="3789040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1916832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3789040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9637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39752" y="2636912"/>
            <a:ext cx="5544616" cy="3096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5877272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A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96336" y="5877272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B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52320" y="1772816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C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1813814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5877272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99992" y="1916832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3789040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100392" y="3789040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68389" y="569927"/>
            <a:ext cx="66967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S = a . b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2536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27584" y="877362"/>
            <a:ext cx="432048" cy="1846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55576" y="708085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</a:t>
            </a:r>
            <a:r>
              <a:rPr lang="cs-CZ" sz="2800" dirty="0" smtClean="0"/>
              <a:t>ABCD </a:t>
            </a:r>
            <a:r>
              <a:rPr lang="cs-CZ" sz="2800" dirty="0" smtClean="0"/>
              <a:t>a = 7 cm, b = 4 cm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1412776"/>
            <a:ext cx="61206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 = a . b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S = 7 . 4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S = 28 cm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77197" y="232024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55576" y="260648"/>
            <a:ext cx="669674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Vypočítej obsah daného obdélníku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3501008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Obsah daného obdélníku je 28 cm.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3410953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747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Vypočítej obsah daného obdélníku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412776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ABCD a = 15 cm, b = 8 cm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2276872"/>
            <a:ext cx="7056784" cy="2246769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Počítal jsi správně?</a:t>
            </a:r>
          </a:p>
          <a:p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 = a . b</a:t>
            </a: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 = 15 . 8</a:t>
            </a: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 = 120 cm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35633" y="395821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54613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99792" y="460051"/>
            <a:ext cx="3450557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Vypočítej slovní úlohu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340768"/>
            <a:ext cx="8640960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Kolik je potřeba koupit pytlů osení trávy na pozemek tvaru obdélníku se stranami 75 m a 24 m, když v jednom pytli je osení na 200 m ? K výpočtu </a:t>
            </a:r>
            <a:r>
              <a:rPr lang="cs-CZ" sz="2000" smtClean="0"/>
              <a:t>použij kalkulátor.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92713" y="1618151"/>
            <a:ext cx="2503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1520" y="2492896"/>
            <a:ext cx="2520280" cy="230832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 = 75 m</a:t>
            </a:r>
          </a:p>
          <a:p>
            <a:r>
              <a:rPr lang="cs-CZ" sz="2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 = 24 m</a:t>
            </a:r>
          </a:p>
          <a:p>
            <a:endParaRPr lang="cs-CZ" sz="2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2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 = a . b </a:t>
            </a:r>
          </a:p>
          <a:p>
            <a:r>
              <a:rPr lang="cs-CZ" sz="2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 = 75 . 24</a:t>
            </a:r>
          </a:p>
          <a:p>
            <a:r>
              <a:rPr lang="cs-CZ" sz="2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 = 1800 m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685659" y="4275284"/>
            <a:ext cx="3600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2</a:t>
            </a:r>
            <a:endParaRPr lang="cs-CZ" sz="1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2492896"/>
            <a:ext cx="5256584" cy="23698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1800 : 200 = 9</a:t>
            </a:r>
          </a:p>
          <a:p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Bude potřeba koupit 9 pytlů osení.</a:t>
            </a:r>
          </a:p>
          <a:p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3930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Dělník má natřít barvou desku tvaru obdélníku se stranami </a:t>
            </a:r>
            <a:br>
              <a:rPr lang="cs-CZ" sz="2400" dirty="0" smtClean="0"/>
            </a:br>
            <a:r>
              <a:rPr lang="cs-CZ" sz="2400" dirty="0" smtClean="0"/>
              <a:t>9m a 4m. Dále pak desku tvaru čtverce o straně 6m. Na kterou desku spotřebuje více barvy? Která plocha na natření je větší?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3528392" cy="26776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a = 9 m</a:t>
            </a:r>
          </a:p>
          <a:p>
            <a:r>
              <a:rPr lang="cs-CZ" sz="2800" dirty="0" smtClean="0"/>
              <a:t>b = 4 m </a:t>
            </a:r>
          </a:p>
          <a:p>
            <a:endParaRPr lang="cs-CZ" sz="2800" dirty="0"/>
          </a:p>
          <a:p>
            <a:r>
              <a:rPr lang="cs-CZ" sz="2800" dirty="0" smtClean="0"/>
              <a:t>S = a . b </a:t>
            </a:r>
          </a:p>
          <a:p>
            <a:r>
              <a:rPr lang="cs-CZ" sz="2800" dirty="0" smtClean="0"/>
              <a:t>S = 9 . 4</a:t>
            </a:r>
          </a:p>
          <a:p>
            <a:r>
              <a:rPr lang="cs-CZ" sz="2800" dirty="0" smtClean="0"/>
              <a:t>S =    36 m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98010" y="386104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1772816"/>
            <a:ext cx="3744416" cy="26776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a = 6 m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S = a . a </a:t>
            </a:r>
          </a:p>
          <a:p>
            <a:r>
              <a:rPr lang="cs-CZ" sz="2800" dirty="0" smtClean="0"/>
              <a:t>S = 6 . 6</a:t>
            </a:r>
          </a:p>
          <a:p>
            <a:r>
              <a:rPr lang="cs-CZ" sz="2800" dirty="0" smtClean="0"/>
              <a:t>S =   36 m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012160" y="386104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797152"/>
            <a:ext cx="7920880" cy="107721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Na natření obou desek potřebuje dělník stejné množství barvy.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103601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5051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304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Obsah obdélníku</vt:lpstr>
      <vt:lpstr>Prezentace aplikace PowerPoint</vt:lpstr>
      <vt:lpstr>Prezentace aplikace PowerPoint</vt:lpstr>
      <vt:lpstr>Vypočítej obsah daného obdélníku</vt:lpstr>
      <vt:lpstr>Prezentace aplikace PowerPoint</vt:lpstr>
      <vt:lpstr>Dělník má natřít barvou desku tvaru obdélníku se stranami  9m a 4m. Dále pak desku tvaru čtverce o straně 6m. Na kterou desku spotřebuje více barvy? Která plocha na natření je větší?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11</cp:revision>
  <dcterms:created xsi:type="dcterms:W3CDTF">2013-05-29T12:32:04Z</dcterms:created>
  <dcterms:modified xsi:type="dcterms:W3CDTF">2013-12-11T11:26:01Z</dcterms:modified>
</cp:coreProperties>
</file>