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411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939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567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743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548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201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951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294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496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084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091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42E45-1D53-4B31-BBE2-CEE5CD8D730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E2D694-A1E1-4439-A811-979C644A0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078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79514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956792"/>
              </p:ext>
            </p:extLst>
          </p:nvPr>
        </p:nvGraphicFramePr>
        <p:xfrm>
          <a:off x="1115194" y="2780928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VY_32_INOVACE_574_ZLOMKY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ZLOMKŮ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575676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je určena žákům 4. ročníku v hodině matematiky.</a:t>
            </a:r>
          </a:p>
          <a:p>
            <a:pPr marL="0" indent="0">
              <a:buNone/>
            </a:pPr>
            <a:r>
              <a:rPr lang="cs-CZ" dirty="0" smtClean="0"/>
              <a:t>Žáci si zopakují pojmy čitatel, jmenovatel, zlomková čára, čtení a zapisování zlomků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Klíčová slova: zlomek, zlomková čára, čitatel, jmenovatel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592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ZLOMKY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55676" y="1508592"/>
            <a:ext cx="5760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75656" y="2708920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--------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55676" y="2932202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6</a:t>
            </a:r>
            <a:endParaRPr lang="cs-CZ" sz="9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 rot="20701586">
            <a:off x="2961637" y="1629123"/>
            <a:ext cx="996825" cy="48569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3131840" y="2791280"/>
            <a:ext cx="1022865" cy="50241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 rot="1082564">
            <a:off x="2777391" y="3858744"/>
            <a:ext cx="993176" cy="4919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1268760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čitatel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2791280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  <a:cs typeface="Arial" pitchFamily="34" charset="0"/>
              </a:rPr>
              <a:t>zlomková čára</a:t>
            </a:r>
            <a:endParaRPr lang="cs-CZ" sz="4000" dirty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4360941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jmenovatel </a:t>
            </a:r>
            <a:endParaRPr lang="cs-CZ" sz="40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034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 animBg="1"/>
      <p:bldP spid="9" grpId="0" animBg="1"/>
      <p:bldP spid="10" grpId="0" animBg="1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2179116" cy="2237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1124744"/>
            <a:ext cx="11521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1</a:t>
            </a:r>
          </a:p>
          <a:p>
            <a:r>
              <a:rPr lang="cs-CZ" sz="1000" dirty="0" smtClean="0"/>
              <a:t>--------</a:t>
            </a:r>
          </a:p>
          <a:p>
            <a:r>
              <a:rPr lang="cs-CZ" sz="2800" dirty="0" smtClean="0"/>
              <a:t> 2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76256" y="2714232"/>
            <a:ext cx="11521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3</a:t>
            </a:r>
          </a:p>
          <a:p>
            <a:r>
              <a:rPr lang="cs-CZ" sz="1000" dirty="0" smtClean="0"/>
              <a:t>--------</a:t>
            </a:r>
          </a:p>
          <a:p>
            <a:r>
              <a:rPr lang="cs-CZ" sz="2800" dirty="0" smtClean="0"/>
              <a:t> 4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4149080"/>
            <a:ext cx="11521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6</a:t>
            </a:r>
          </a:p>
          <a:p>
            <a:r>
              <a:rPr lang="cs-CZ" sz="1000" dirty="0" smtClean="0"/>
              <a:t>--------</a:t>
            </a:r>
          </a:p>
          <a:p>
            <a:r>
              <a:rPr lang="cs-CZ" sz="2800" dirty="0" smtClean="0"/>
              <a:t> 8</a:t>
            </a:r>
            <a:endParaRPr lang="cs-CZ" sz="28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9182"/>
            <a:ext cx="234315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710" y="3822228"/>
            <a:ext cx="2266950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3822228"/>
            <a:ext cx="38884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askerville Old Face" pitchFamily="18" charset="0"/>
              </a:rPr>
              <a:t>Čitatel určuje počet označených částí.</a:t>
            </a:r>
          </a:p>
          <a:p>
            <a:r>
              <a:rPr lang="cs-CZ" sz="2800" dirty="0" smtClean="0">
                <a:latin typeface="Baskerville Old Face" pitchFamily="18" charset="0"/>
              </a:rPr>
              <a:t>Jmenovatel určuje počet, na kolik částí je celek rozdělen. </a:t>
            </a:r>
            <a:endParaRPr lang="cs-CZ" sz="2800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229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Zapiš dané zlomky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5456584"/>
            <a:ext cx="1440160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tři šestiny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46396" y="2723403"/>
            <a:ext cx="194421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čtyři poloviny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2723403"/>
            <a:ext cx="16561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devět pětin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10420" y="5652893"/>
            <a:ext cx="187220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devět sedmin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44308" y="6207076"/>
            <a:ext cx="16561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čtyři třetiny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1452" y="5976245"/>
            <a:ext cx="17942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sedm osmin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78832" y="4911550"/>
            <a:ext cx="16561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pět devítin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00306" y="4335484"/>
            <a:ext cx="16561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šest třetin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8304" y="2190055"/>
            <a:ext cx="16561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dvě osminy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79698" y="6207077"/>
            <a:ext cx="184098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sedm čtvrtin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2420888"/>
            <a:ext cx="1844161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devět </a:t>
            </a:r>
            <a:r>
              <a:rPr lang="cs-CZ" sz="2400" dirty="0" err="1" smtClean="0"/>
              <a:t>jednin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66886" y="3687415"/>
            <a:ext cx="16561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pět třetin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58154" y="3068960"/>
            <a:ext cx="16561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šest čtvrtin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1447360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2</a:t>
            </a: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1452" y="1914144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9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41869" y="1923184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4</a:t>
            </a: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4528" y="5194695"/>
            <a:ext cx="6061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7</a:t>
            </a: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8 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35696" y="4603848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3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17194" y="4063826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5</a:t>
            </a: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22246" y="3518137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6</a:t>
            </a: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53414" y="2857179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5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80094" y="2209360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6</a:t>
            </a: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639276" y="1620668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9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312405" y="5416686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4</a:t>
            </a: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491902" y="5432018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7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943448" y="4881557"/>
            <a:ext cx="60615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9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1000" dirty="0" smtClean="0">
                <a:solidFill>
                  <a:srgbClr val="FF0000"/>
                </a:solidFill>
              </a:rPr>
              <a:t>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7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205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6936743"/>
              </p:ext>
            </p:extLst>
          </p:nvPr>
        </p:nvGraphicFramePr>
        <p:xfrm>
          <a:off x="395536" y="692696"/>
          <a:ext cx="1656184" cy="2209203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828092"/>
                <a:gridCol w="828092"/>
              </a:tblGrid>
              <a:tr h="43746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3746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3746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593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3746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1743829"/>
              </p:ext>
            </p:extLst>
          </p:nvPr>
        </p:nvGraphicFramePr>
        <p:xfrm>
          <a:off x="3491880" y="620688"/>
          <a:ext cx="1800200" cy="230425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900100"/>
                <a:gridCol w="900100"/>
              </a:tblGrid>
              <a:tr h="5689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689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689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974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977403"/>
              </p:ext>
            </p:extLst>
          </p:nvPr>
        </p:nvGraphicFramePr>
        <p:xfrm>
          <a:off x="6804248" y="548680"/>
          <a:ext cx="1872208" cy="2304255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936104"/>
                <a:gridCol w="936104"/>
              </a:tblGrid>
              <a:tr h="7680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680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680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6199032"/>
              </p:ext>
            </p:extLst>
          </p:nvPr>
        </p:nvGraphicFramePr>
        <p:xfrm>
          <a:off x="251520" y="3933056"/>
          <a:ext cx="4653880" cy="98735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664840"/>
                <a:gridCol w="664840"/>
                <a:gridCol w="664840"/>
                <a:gridCol w="664840"/>
                <a:gridCol w="664840"/>
                <a:gridCol w="664840"/>
                <a:gridCol w="664840"/>
              </a:tblGrid>
              <a:tr h="4816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57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95536" y="3068960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Vybarvi čtyři desetiny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306896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Vybarvi pět osmin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316375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Vybarvi tři šestiny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5157192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Vybarvi devět dvanáctin</a:t>
            </a:r>
            <a:endParaRPr lang="cs-CZ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7344598"/>
              </p:ext>
            </p:extLst>
          </p:nvPr>
        </p:nvGraphicFramePr>
        <p:xfrm>
          <a:off x="5940152" y="3999164"/>
          <a:ext cx="2376264" cy="1441902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188132"/>
                <a:gridCol w="1188132"/>
              </a:tblGrid>
              <a:tr h="7209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9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6228184" y="5557441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Vybarvi dvě čtvrtiny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434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Rozšiřující učivo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772816"/>
            <a:ext cx="28803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9</a:t>
            </a:r>
          </a:p>
          <a:p>
            <a:r>
              <a:rPr lang="cs-CZ" dirty="0" smtClean="0"/>
              <a:t>----------  </a:t>
            </a:r>
            <a:r>
              <a:rPr lang="cs-CZ" sz="4000" dirty="0" smtClean="0"/>
              <a:t>=    </a:t>
            </a:r>
            <a:endParaRPr lang="cs-CZ" dirty="0" smtClean="0"/>
          </a:p>
          <a:p>
            <a:r>
              <a:rPr lang="cs-CZ" sz="6000" dirty="0"/>
              <a:t> </a:t>
            </a:r>
            <a:r>
              <a:rPr lang="cs-CZ" sz="6000" dirty="0" smtClean="0"/>
              <a:t>8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265258"/>
            <a:ext cx="2160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1</a:t>
            </a:r>
            <a:endParaRPr lang="cs-CZ" sz="9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2573034"/>
            <a:ext cx="10801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1</a:t>
            </a:r>
          </a:p>
          <a:p>
            <a:r>
              <a:rPr lang="cs-CZ" sz="800" dirty="0" smtClean="0"/>
              <a:t>----------</a:t>
            </a:r>
          </a:p>
          <a:p>
            <a:r>
              <a:rPr lang="cs-CZ" sz="2400" dirty="0" smtClean="0"/>
              <a:t> 8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20623"/>
            <a:ext cx="2478013" cy="2485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342" y="1720623"/>
            <a:ext cx="2377430" cy="2452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244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548680"/>
            <a:ext cx="8784976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 13		  8		 24		 16		  15</a:t>
            </a:r>
            <a:endParaRPr lang="cs-CZ" sz="800" dirty="0" smtClean="0"/>
          </a:p>
          <a:p>
            <a:r>
              <a:rPr lang="cs-CZ" sz="800" dirty="0" smtClean="0"/>
              <a:t>------------------------	                                           ----------------------		--------------------------		---------------------------		-------------------------------</a:t>
            </a:r>
          </a:p>
          <a:p>
            <a:r>
              <a:rPr lang="cs-CZ" sz="4000" dirty="0" smtClean="0"/>
              <a:t>  6		  2		  5		  7		   4</a:t>
            </a:r>
          </a:p>
          <a:p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 35		 48		 18		   7		 65</a:t>
            </a:r>
            <a:endParaRPr lang="cs-CZ" sz="800" dirty="0" smtClean="0"/>
          </a:p>
          <a:p>
            <a:r>
              <a:rPr lang="cs-CZ" sz="800" dirty="0" smtClean="0"/>
              <a:t>-----------------------                                                  -------------------------                                             -------------------------------                                         ---------------------------                                      ---------------------------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9		  5		  8		   3		  8</a:t>
            </a:r>
          </a:p>
          <a:p>
            <a:endParaRPr lang="cs-CZ" sz="4000" dirty="0"/>
          </a:p>
          <a:p>
            <a:r>
              <a:rPr lang="cs-CZ" sz="4000" dirty="0" smtClean="0"/>
              <a:t> </a:t>
            </a:r>
          </a:p>
          <a:p>
            <a:r>
              <a:rPr lang="cs-CZ" sz="4000" dirty="0" smtClean="0"/>
              <a:t>		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24003" y="1663619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1663619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71560" y="1663619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18142" y="1663619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32440" y="165402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16416" y="423693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422734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88024" y="422734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05871" y="422734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49896" y="422734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8422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7152" y="989112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61812" y="989112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4</a:t>
            </a:r>
            <a:endParaRPr lang="cs-CZ" sz="8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989109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</a:t>
            </a:r>
            <a:endParaRPr lang="cs-CZ" sz="8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4288" y="989110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3</a:t>
            </a:r>
            <a:endParaRPr lang="cs-CZ" sz="8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4288" y="4923803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8</a:t>
            </a:r>
            <a:endParaRPr lang="cs-CZ" sz="8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4923803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</a:t>
            </a:r>
            <a:endParaRPr lang="cs-CZ" sz="8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4923803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</a:t>
            </a:r>
            <a:endParaRPr lang="cs-CZ" sz="8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61812" y="4923803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9</a:t>
            </a:r>
            <a:endParaRPr lang="cs-CZ" sz="8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7152" y="4923803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3</a:t>
            </a:r>
            <a:endParaRPr lang="cs-CZ" sz="8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989108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4</a:t>
            </a:r>
            <a:endParaRPr lang="cs-CZ" sz="8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01872" y="5085183"/>
            <a:ext cx="68407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2400" dirty="0"/>
              <a:t>3</a:t>
            </a:r>
            <a:endParaRPr lang="cs-CZ" sz="2400" dirty="0" smtClean="0"/>
          </a:p>
          <a:p>
            <a:r>
              <a:rPr lang="cs-CZ" sz="800" dirty="0" smtClean="0"/>
              <a:t>-------------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/>
              <a:t>5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65087" y="5085184"/>
            <a:ext cx="68407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2400" dirty="0"/>
              <a:t>8</a:t>
            </a:r>
            <a:endParaRPr lang="cs-CZ" sz="2400" dirty="0" smtClean="0"/>
          </a:p>
          <a:p>
            <a:r>
              <a:rPr lang="cs-CZ" sz="800" dirty="0" smtClean="0"/>
              <a:t>-------------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/>
              <a:t>9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07976" y="1124744"/>
            <a:ext cx="68407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2400" dirty="0" smtClean="0"/>
              <a:t>1</a:t>
            </a:r>
          </a:p>
          <a:p>
            <a:r>
              <a:rPr lang="cs-CZ" sz="800" dirty="0" smtClean="0"/>
              <a:t>-------------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 smtClean="0"/>
              <a:t>6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24756" y="1113415"/>
            <a:ext cx="68407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2400" dirty="0"/>
              <a:t>4</a:t>
            </a:r>
            <a:endParaRPr lang="cs-CZ" sz="2400" dirty="0" smtClean="0"/>
          </a:p>
          <a:p>
            <a:r>
              <a:rPr lang="cs-CZ" sz="800" dirty="0" smtClean="0"/>
              <a:t>-------------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/>
              <a:t>5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48164" y="1124744"/>
            <a:ext cx="68407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2400" dirty="0"/>
              <a:t>2</a:t>
            </a:r>
            <a:endParaRPr lang="cs-CZ" sz="2400" dirty="0" smtClean="0"/>
          </a:p>
          <a:p>
            <a:r>
              <a:rPr lang="cs-CZ" sz="800" dirty="0" smtClean="0"/>
              <a:t>-------------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/>
              <a:t>7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76356" y="1113415"/>
            <a:ext cx="68407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2400" dirty="0"/>
              <a:t>3</a:t>
            </a:r>
            <a:endParaRPr lang="cs-CZ" sz="2400" dirty="0" smtClean="0"/>
          </a:p>
          <a:p>
            <a:r>
              <a:rPr lang="cs-CZ" sz="800" dirty="0" smtClean="0"/>
              <a:t>-------------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/>
              <a:t>4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24756" y="5085182"/>
            <a:ext cx="68407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2400" dirty="0"/>
              <a:t>2</a:t>
            </a:r>
            <a:endParaRPr lang="cs-CZ" sz="2400" dirty="0" smtClean="0"/>
          </a:p>
          <a:p>
            <a:r>
              <a:rPr lang="cs-CZ" sz="800" dirty="0" smtClean="0"/>
              <a:t>-------------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/>
              <a:t>8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48164" y="5085181"/>
            <a:ext cx="68407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2400" dirty="0"/>
              <a:t>1</a:t>
            </a:r>
            <a:endParaRPr lang="cs-CZ" sz="2400" dirty="0" smtClean="0"/>
          </a:p>
          <a:p>
            <a:r>
              <a:rPr lang="cs-CZ" sz="800" dirty="0" smtClean="0"/>
              <a:t>-------------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/>
              <a:t>3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70351" y="5085180"/>
            <a:ext cx="68407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2400" dirty="0" smtClean="0"/>
              <a:t>1</a:t>
            </a:r>
          </a:p>
          <a:p>
            <a:r>
              <a:rPr lang="cs-CZ" sz="800" dirty="0" smtClean="0"/>
              <a:t>-------------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/>
              <a:t>8</a:t>
            </a: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482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4125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306</Words>
  <Application>Microsoft Office PowerPoint</Application>
  <PresentationFormat>Předvádění na obrazovce (4:3)</PresentationFormat>
  <Paragraphs>202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ZLOMKY</vt:lpstr>
      <vt:lpstr>Prezentace aplikace PowerPoint</vt:lpstr>
      <vt:lpstr>Zapiš dané zlomky</vt:lpstr>
      <vt:lpstr>Prezentace aplikace PowerPoint</vt:lpstr>
      <vt:lpstr>Rozšiřující učivo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15</cp:revision>
  <dcterms:created xsi:type="dcterms:W3CDTF">2013-05-29T17:26:03Z</dcterms:created>
  <dcterms:modified xsi:type="dcterms:W3CDTF">2013-12-11T11:29:38Z</dcterms:modified>
</cp:coreProperties>
</file>