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4"/>
  </p:notesMasterIdLst>
  <p:sldIdLst>
    <p:sldId id="256" r:id="rId2"/>
    <p:sldId id="257" r:id="rId3"/>
    <p:sldId id="258" r:id="rId4"/>
    <p:sldId id="259" r:id="rId5"/>
    <p:sldId id="262" r:id="rId6"/>
    <p:sldId id="260" r:id="rId7"/>
    <p:sldId id="261" r:id="rId8"/>
    <p:sldId id="263" r:id="rId9"/>
    <p:sldId id="264" r:id="rId10"/>
    <p:sldId id="265" r:id="rId11"/>
    <p:sldId id="266" r:id="rId12"/>
    <p:sldId id="267" r:id="rId1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0" d="100"/>
          <a:sy n="4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73AF93C4-F7E0-4856-A77B-E867A1214D55}" type="datetimeFigureOut">
              <a:rPr lang="cs-CZ"/>
              <a:pPr>
                <a:defRPr/>
              </a:pPr>
              <a:t>19.12.2013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93913470-3BE2-4343-92A4-D12346758B2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4"/>
          <p:cNvSpPr/>
          <p:nvPr/>
        </p:nvSpPr>
        <p:spPr>
          <a:xfrm>
            <a:off x="0" y="4743450"/>
            <a:ext cx="9144000" cy="2114550"/>
          </a:xfrm>
          <a:prstGeom prst="rect">
            <a:avLst/>
          </a:prstGeom>
          <a:solidFill>
            <a:schemeClr val="accent5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cxnSp>
        <p:nvCxnSpPr>
          <p:cNvPr id="5" name="Straight Connector 15"/>
          <p:cNvCxnSpPr/>
          <p:nvPr/>
        </p:nvCxnSpPr>
        <p:spPr>
          <a:xfrm>
            <a:off x="0" y="4714875"/>
            <a:ext cx="9144000" cy="158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52426" y="2895600"/>
            <a:ext cx="4572000" cy="1368798"/>
          </a:xfrm>
        </p:spPr>
        <p:txBody>
          <a:bodyPr/>
          <a:lstStyle>
            <a:lvl1pPr marL="0" indent="0" algn="l">
              <a:buNone/>
              <a:defRPr sz="2000" b="0" i="1" cap="none" spc="120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>
          <a:xfrm>
            <a:off x="352426" y="457200"/>
            <a:ext cx="7680960" cy="2438399"/>
          </a:xfrm>
        </p:spPr>
        <p:txBody>
          <a:bodyPr>
            <a:normAutofit/>
          </a:bodyPr>
          <a:lstStyle>
            <a:lvl1pPr>
              <a:spcBef>
                <a:spcPts val="0"/>
              </a:spcBef>
              <a:defRPr kumimoji="0" lang="en-US" sz="6000" b="1" i="0" u="none" strike="noStrike" kern="1200" cap="none" spc="0" normalizeH="0" baseline="0" noProof="0" smtClean="0">
                <a:ln>
                  <a:noFill/>
                </a:ln>
                <a:gradFill>
                  <a:gsLst>
                    <a:gs pos="0">
                      <a:schemeClr val="tx1">
                        <a:alpha val="92000"/>
                      </a:schemeClr>
                    </a:gs>
                    <a:gs pos="45000">
                      <a:schemeClr val="tx1">
                        <a:alpha val="51000"/>
                      </a:schemeClr>
                    </a:gs>
                    <a:gs pos="100000">
                      <a:schemeClr val="tx1"/>
                    </a:gs>
                  </a:gsLst>
                  <a:lin ang="3600000" scaled="0"/>
                </a:gradFill>
                <a:effectLst/>
                <a:uLnTx/>
                <a:uFillTx/>
                <a:latin typeface="+mj-lt"/>
                <a:ea typeface="+mj-ea"/>
                <a:cs typeface="Tunga" pitchFamily="2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6" name="Date Placeholder 2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F86B6C-EC1F-484D-9433-E11EE580AEA9}" type="datetimeFigureOut">
              <a:rPr lang="cs-CZ"/>
              <a:pPr>
                <a:defRPr/>
              </a:pPr>
              <a:t>19.12.2013</a:t>
            </a:fld>
            <a:endParaRPr lang="cs-CZ"/>
          </a:p>
        </p:txBody>
      </p:sp>
      <p:sp>
        <p:nvSpPr>
          <p:cNvPr id="7" name="Slide Number Placeholder 2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CE05F4-8FB4-4DC6-A8E5-B2EA205B2D5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8" name="Footer Placeholder 23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1" name="Content Placeholder 30"/>
          <p:cNvSpPr>
            <a:spLocks noGrp="1"/>
          </p:cNvSpPr>
          <p:nvPr>
            <p:ph sz="quarter" idx="13"/>
          </p:nvPr>
        </p:nvSpPr>
        <p:spPr>
          <a:xfrm>
            <a:off x="352426" y="1463040"/>
            <a:ext cx="7680960" cy="47244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Date Placeholder 11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3042B2-016C-4551-97D4-888724B0B0CC}" type="datetimeFigureOut">
              <a:rPr lang="cs-CZ"/>
              <a:pPr>
                <a:defRPr/>
              </a:pPr>
              <a:t>19.12.2013</a:t>
            </a:fld>
            <a:endParaRPr lang="cs-CZ"/>
          </a:p>
        </p:txBody>
      </p:sp>
      <p:sp>
        <p:nvSpPr>
          <p:cNvPr id="6" name="Slide Number Placeholder 1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3611D3-8736-490E-9562-78B6E7008C5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Footer Placeholder 20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Rectangle 12"/>
          <p:cNvSpPr/>
          <p:nvPr/>
        </p:nvSpPr>
        <p:spPr>
          <a:xfrm>
            <a:off x="0" y="0"/>
            <a:ext cx="9144000" cy="1828800"/>
          </a:xfrm>
          <a:prstGeom prst="rect">
            <a:avLst/>
          </a:prstGeom>
          <a:solidFill>
            <a:schemeClr val="accent5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cxnSp>
        <p:nvCxnSpPr>
          <p:cNvPr id="6" name="Straight Connector 17"/>
          <p:cNvCxnSpPr/>
          <p:nvPr/>
        </p:nvCxnSpPr>
        <p:spPr>
          <a:xfrm>
            <a:off x="-4763" y="1828800"/>
            <a:ext cx="9144001" cy="158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Subtitle 2"/>
          <p:cNvSpPr>
            <a:spLocks noGrp="1"/>
          </p:cNvSpPr>
          <p:nvPr>
            <p:ph type="subTitle" idx="1"/>
          </p:nvPr>
        </p:nvSpPr>
        <p:spPr>
          <a:xfrm>
            <a:off x="352426" y="4003302"/>
            <a:ext cx="4572000" cy="1178298"/>
          </a:xfrm>
        </p:spPr>
        <p:txBody>
          <a:bodyPr/>
          <a:lstStyle>
            <a:lvl1pPr marL="0" indent="0" algn="l">
              <a:buNone/>
              <a:defRPr sz="2000" b="0" i="1" cap="none" spc="120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4" name="Title 13"/>
          <p:cNvSpPr>
            <a:spLocks noGrp="1"/>
          </p:cNvSpPr>
          <p:nvPr>
            <p:ph type="title"/>
          </p:nvPr>
        </p:nvSpPr>
        <p:spPr>
          <a:xfrm>
            <a:off x="354366" y="1990078"/>
            <a:ext cx="8439912" cy="1984248"/>
          </a:xfrm>
        </p:spPr>
        <p:txBody>
          <a:bodyPr>
            <a:noAutofit/>
          </a:bodyPr>
          <a:lstStyle>
            <a:lvl1pPr>
              <a:defRPr kumimoji="0" lang="en-US" sz="6000" b="1" i="0" u="none" strike="noStrike" kern="1200" cap="none" spc="0" normalizeH="0" baseline="0" noProof="0" dirty="0" smtClean="0">
                <a:ln>
                  <a:noFill/>
                </a:ln>
                <a:gradFill>
                  <a:gsLst>
                    <a:gs pos="0">
                      <a:schemeClr val="tx1">
                        <a:alpha val="92000"/>
                      </a:schemeClr>
                    </a:gs>
                    <a:gs pos="45000">
                      <a:schemeClr val="tx1">
                        <a:alpha val="51000"/>
                      </a:schemeClr>
                    </a:gs>
                    <a:gs pos="100000">
                      <a:schemeClr val="tx1"/>
                    </a:gs>
                  </a:gsLst>
                  <a:lin ang="3600000" scaled="0"/>
                </a:gradFill>
                <a:effectLst/>
                <a:uLnTx/>
                <a:uFillTx/>
                <a:latin typeface="+mj-lt"/>
                <a:ea typeface="+mj-ea"/>
                <a:cs typeface="Tunga" pitchFamily="2"/>
              </a:defRPr>
            </a:lvl1pPr>
          </a:lstStyle>
          <a:p>
            <a:pPr lvl="0"/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7" name="Date Placeholder 15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8F9E801-3B6D-41F5-8665-0923AC6A71A3}" type="datetimeFigureOut">
              <a:rPr lang="cs-CZ"/>
              <a:pPr>
                <a:defRPr/>
              </a:pPr>
              <a:t>19.12.2013</a:t>
            </a:fld>
            <a:endParaRPr lang="cs-CZ"/>
          </a:p>
        </p:txBody>
      </p:sp>
      <p:sp>
        <p:nvSpPr>
          <p:cNvPr id="8" name="Slide Number Placeholder 1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20FD0C-2496-4617-9AA8-A78D51C0B8A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9" name="Footer Placeholder 20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9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6" name="Content Placeholder 11"/>
          <p:cNvSpPr>
            <a:spLocks noGrp="1"/>
          </p:cNvSpPr>
          <p:nvPr>
            <p:ph sz="quarter" idx="14"/>
          </p:nvPr>
        </p:nvSpPr>
        <p:spPr>
          <a:xfrm>
            <a:off x="4901184" y="1463040"/>
            <a:ext cx="3886200" cy="4288536"/>
          </a:xfrm>
        </p:spPr>
        <p:txBody>
          <a:bodyPr/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8" name="Content Placeholder 30"/>
          <p:cNvSpPr>
            <a:spLocks noGrp="1"/>
          </p:cNvSpPr>
          <p:nvPr>
            <p:ph sz="quarter" idx="13"/>
          </p:nvPr>
        </p:nvSpPr>
        <p:spPr>
          <a:xfrm>
            <a:off x="352426" y="1463040"/>
            <a:ext cx="3886200" cy="4288536"/>
          </a:xfrm>
        </p:spPr>
        <p:txBody>
          <a:bodyPr/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7" name="Title 2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6" name="Date Placeholder 19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EAABBD-67CB-4ABB-8AF4-5D197837F763}" type="datetimeFigureOut">
              <a:rPr lang="cs-CZ"/>
              <a:pPr>
                <a:defRPr/>
              </a:pPr>
              <a:t>19.12.2013</a:t>
            </a:fld>
            <a:endParaRPr lang="cs-CZ"/>
          </a:p>
        </p:txBody>
      </p:sp>
      <p:sp>
        <p:nvSpPr>
          <p:cNvPr id="7" name="Slide Number Placeholder 24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4E058E9-EAB3-45E1-BBBA-822CB978264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8" name="Footer Placeholder 25"/>
          <p:cNvSpPr>
            <a:spLocks noGrp="1"/>
          </p:cNvSpPr>
          <p:nvPr>
            <p:ph type="ftr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12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8" name="Text Placeholder 3"/>
          <p:cNvSpPr>
            <a:spLocks noGrp="1"/>
          </p:cNvSpPr>
          <p:nvPr>
            <p:ph type="body" sz="half" idx="2"/>
          </p:nvPr>
        </p:nvSpPr>
        <p:spPr>
          <a:xfrm>
            <a:off x="352426" y="1463040"/>
            <a:ext cx="3886200" cy="509587"/>
          </a:xfrm>
        </p:spPr>
        <p:txBody>
          <a:bodyPr/>
          <a:lstStyle>
            <a:lvl1pPr marL="0" indent="0">
              <a:buNone/>
              <a:defRPr sz="2000" b="0" i="1" spc="0" baseline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5"/>
          </p:nvPr>
        </p:nvSpPr>
        <p:spPr>
          <a:xfrm>
            <a:off x="4900613" y="1463040"/>
            <a:ext cx="3886200" cy="509587"/>
          </a:xfrm>
        </p:spPr>
        <p:txBody>
          <a:bodyPr/>
          <a:lstStyle>
            <a:lvl1pPr marL="0" indent="0">
              <a:buNone/>
              <a:defRPr sz="2000" b="0" i="1" spc="0" baseline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2" name="Content Placeholder 11"/>
          <p:cNvSpPr>
            <a:spLocks noGrp="1"/>
          </p:cNvSpPr>
          <p:nvPr>
            <p:ph sz="quarter" idx="14"/>
          </p:nvPr>
        </p:nvSpPr>
        <p:spPr>
          <a:xfrm>
            <a:off x="4900613" y="2011680"/>
            <a:ext cx="3886200" cy="3736848"/>
          </a:xfrm>
        </p:spPr>
        <p:txBody>
          <a:bodyPr/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8" name="Content Placeholder 30"/>
          <p:cNvSpPr>
            <a:spLocks noGrp="1"/>
          </p:cNvSpPr>
          <p:nvPr>
            <p:ph sz="quarter" idx="13"/>
          </p:nvPr>
        </p:nvSpPr>
        <p:spPr>
          <a:xfrm>
            <a:off x="352426" y="2011680"/>
            <a:ext cx="3886200" cy="3736848"/>
          </a:xfrm>
        </p:spPr>
        <p:txBody>
          <a:bodyPr/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30" name="Title 2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8" name="Date Placeholder 19"/>
          <p:cNvSpPr>
            <a:spLocks noGrp="1"/>
          </p:cNvSpPr>
          <p:nvPr>
            <p:ph type="dt" sz="half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EF7939D-D9C5-4BD8-AACE-78B1DF9B1CC6}" type="datetimeFigureOut">
              <a:rPr lang="cs-CZ"/>
              <a:pPr>
                <a:defRPr/>
              </a:pPr>
              <a:t>19.12.2013</a:t>
            </a:fld>
            <a:endParaRPr lang="cs-CZ"/>
          </a:p>
        </p:txBody>
      </p:sp>
      <p:sp>
        <p:nvSpPr>
          <p:cNvPr id="9" name="Slide Number Placeholder 23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8EF7C7-09B9-4543-BEDF-BCDD3696684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Footer Placeholder 28"/>
          <p:cNvSpPr>
            <a:spLocks noGrp="1"/>
          </p:cNvSpPr>
          <p:nvPr>
            <p:ph type="ftr" sz="quarter" idx="18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5" name="Title 1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Date Placeholder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26C3CE-B827-4512-A740-0ED21AD6BA3D}" type="datetimeFigureOut">
              <a:rPr lang="cs-CZ"/>
              <a:pPr>
                <a:defRPr/>
              </a:pPr>
              <a:t>19.12.2013</a:t>
            </a:fld>
            <a:endParaRPr lang="cs-CZ"/>
          </a:p>
        </p:txBody>
      </p:sp>
      <p:sp>
        <p:nvSpPr>
          <p:cNvPr id="5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9855A3-31A3-45A4-821A-6BC6FDD57AC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Footer Placeholder 1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5390E5-8EDB-4B6B-9451-CDCD8DD03BA6}" type="datetimeFigureOut">
              <a:rPr lang="cs-CZ"/>
              <a:pPr>
                <a:defRPr/>
              </a:pPr>
              <a:t>19.12.2013</a:t>
            </a:fld>
            <a:endParaRPr lang="cs-CZ"/>
          </a:p>
        </p:txBody>
      </p:sp>
      <p:sp>
        <p:nvSpPr>
          <p:cNvPr id="4" name="Slide Number Placeholder 11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FFCDDD-928B-4946-A129-04CBBD56A2A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Footer Placeholder 12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Rectangle 13"/>
          <p:cNvSpPr/>
          <p:nvPr/>
        </p:nvSpPr>
        <p:spPr>
          <a:xfrm>
            <a:off x="0" y="5734050"/>
            <a:ext cx="9144000" cy="1123950"/>
          </a:xfrm>
          <a:prstGeom prst="rect">
            <a:avLst/>
          </a:prstGeom>
          <a:solidFill>
            <a:schemeClr val="accent5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cxnSp>
        <p:nvCxnSpPr>
          <p:cNvPr id="7" name="Straight Connector 21"/>
          <p:cNvCxnSpPr/>
          <p:nvPr/>
        </p:nvCxnSpPr>
        <p:spPr>
          <a:xfrm>
            <a:off x="0" y="5695950"/>
            <a:ext cx="9144000" cy="158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Title 2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2"/>
          </p:nvPr>
        </p:nvSpPr>
        <p:spPr>
          <a:xfrm>
            <a:off x="352426" y="1463040"/>
            <a:ext cx="3381375" cy="3967162"/>
          </a:xfrm>
        </p:spPr>
        <p:txBody>
          <a:bodyPr/>
          <a:lstStyle>
            <a:lvl1pPr marL="0" indent="0">
              <a:lnSpc>
                <a:spcPct val="150000"/>
              </a:lnSpc>
              <a:buNone/>
              <a:defRPr sz="1600" b="0" i="1" spc="0" baseline="0">
                <a:solidFill>
                  <a:schemeClr val="tx2"/>
                </a:solidFill>
                <a:latin typeface="+mn-lt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6" name="Content Placeholder 11"/>
          <p:cNvSpPr>
            <a:spLocks noGrp="1"/>
          </p:cNvSpPr>
          <p:nvPr>
            <p:ph sz="quarter" idx="14"/>
          </p:nvPr>
        </p:nvSpPr>
        <p:spPr>
          <a:xfrm>
            <a:off x="4105275" y="1463040"/>
            <a:ext cx="4681538" cy="3968496"/>
          </a:xfrm>
        </p:spPr>
        <p:txBody>
          <a:bodyPr/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8" name="Date Placeholder 12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A5B2A3-44E1-4C11-BC9E-478D0A81B9BB}" type="datetimeFigureOut">
              <a:rPr lang="cs-CZ"/>
              <a:pPr>
                <a:defRPr/>
              </a:pPr>
              <a:t>19.12.2013</a:t>
            </a:fld>
            <a:endParaRPr lang="cs-CZ"/>
          </a:p>
        </p:txBody>
      </p:sp>
      <p:sp>
        <p:nvSpPr>
          <p:cNvPr id="9" name="Slide Number Placeholder 17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54289D-CBD0-4F85-B861-6A301F68B70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Footer Placeholder 19"/>
          <p:cNvSpPr>
            <a:spLocks noGrp="1"/>
          </p:cNvSpPr>
          <p:nvPr>
            <p:ph type="ftr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9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Rectangle 10"/>
          <p:cNvSpPr/>
          <p:nvPr/>
        </p:nvSpPr>
        <p:spPr>
          <a:xfrm>
            <a:off x="0" y="5734050"/>
            <a:ext cx="9144000" cy="1123950"/>
          </a:xfrm>
          <a:prstGeom prst="rect">
            <a:avLst/>
          </a:prstGeom>
          <a:solidFill>
            <a:schemeClr val="accent5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cxnSp>
        <p:nvCxnSpPr>
          <p:cNvPr id="7" name="Straight Connector 11"/>
          <p:cNvCxnSpPr/>
          <p:nvPr/>
        </p:nvCxnSpPr>
        <p:spPr>
          <a:xfrm>
            <a:off x="0" y="5695950"/>
            <a:ext cx="9144000" cy="158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229224" y="0"/>
            <a:ext cx="3914775" cy="5657850"/>
          </a:xfrm>
        </p:spPr>
        <p:txBody>
          <a:bodyPr anchor="ctr" anchorCtr="0"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25" name="Text Placeholder 24"/>
          <p:cNvSpPr>
            <a:spLocks noGrp="1"/>
          </p:cNvSpPr>
          <p:nvPr>
            <p:ph type="body" sz="quarter" idx="13"/>
          </p:nvPr>
        </p:nvSpPr>
        <p:spPr>
          <a:xfrm>
            <a:off x="352426" y="1600199"/>
            <a:ext cx="4572000" cy="3593237"/>
          </a:xfrm>
        </p:spPr>
        <p:txBody>
          <a:bodyPr/>
          <a:lstStyle>
            <a:lvl1pPr marL="0" indent="0">
              <a:lnSpc>
                <a:spcPct val="150000"/>
              </a:lnSpc>
              <a:spcBef>
                <a:spcPts val="0"/>
              </a:spcBef>
              <a:buNone/>
              <a:defRPr sz="1600" i="1">
                <a:solidFill>
                  <a:schemeClr val="tx1"/>
                </a:solidFill>
              </a:defRPr>
            </a:lvl1pPr>
            <a:lvl2pPr marL="171450" indent="1588">
              <a:buNone/>
              <a:defRPr>
                <a:solidFill>
                  <a:schemeClr val="bg2"/>
                </a:solidFill>
              </a:defRPr>
            </a:lvl2pPr>
            <a:lvl3pPr marL="344488" indent="6350">
              <a:buNone/>
              <a:defRPr>
                <a:solidFill>
                  <a:schemeClr val="bg2"/>
                </a:solidFill>
              </a:defRPr>
            </a:lvl3pPr>
            <a:lvl4pPr marL="515938" indent="3175">
              <a:buNone/>
              <a:defRPr>
                <a:solidFill>
                  <a:schemeClr val="bg2"/>
                </a:solidFill>
              </a:defRPr>
            </a:lvl4pPr>
            <a:lvl5pPr marL="688975" indent="-1588">
              <a:buNone/>
              <a:defRPr>
                <a:solidFill>
                  <a:schemeClr val="bg2"/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9" name="Title Placeholder 1"/>
          <p:cNvSpPr>
            <a:spLocks noGrp="1"/>
          </p:cNvSpPr>
          <p:nvPr>
            <p:ph type="title"/>
          </p:nvPr>
        </p:nvSpPr>
        <p:spPr>
          <a:xfrm>
            <a:off x="352425" y="275208"/>
            <a:ext cx="4572000" cy="1324992"/>
          </a:xfrm>
          <a:prstGeom prst="rect">
            <a:avLst/>
          </a:prstGeom>
        </p:spPr>
        <p:txBody>
          <a:bodyPr rtlCol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8" name="Date Placeholder 12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975B5E-CFC7-4B54-9338-F8025CD4B321}" type="datetimeFigureOut">
              <a:rPr lang="cs-CZ"/>
              <a:pPr>
                <a:defRPr/>
              </a:pPr>
              <a:t>19.12.2013</a:t>
            </a:fld>
            <a:endParaRPr lang="cs-CZ"/>
          </a:p>
        </p:txBody>
      </p:sp>
      <p:sp>
        <p:nvSpPr>
          <p:cNvPr id="9" name="Slide Number Placeholder 19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8B04E3-E7A4-4D21-99DA-D0E19890D60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Footer Placeholder 20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3ABE7D0-C3E6-4452-9558-4CCCDBC7D488}" type="datetimeFigureOut">
              <a:rPr lang="cs-CZ"/>
              <a:pPr>
                <a:defRPr/>
              </a:pPr>
              <a:t>19.12.2013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1340A69-33FC-49B4-83FE-1F5B820539E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D57BEA-AF2A-4D06-A54F-B37D29A6F9DF}" type="datetimeFigureOut">
              <a:rPr lang="cs-CZ"/>
              <a:pPr>
                <a:defRPr/>
              </a:pPr>
              <a:t>19.12.2013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F8AAD1-9C92-4F61-9C80-E581FB82E70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352425" y="228600"/>
            <a:ext cx="7680325" cy="106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52425" y="1463675"/>
            <a:ext cx="7680325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52425" y="6543675"/>
            <a:ext cx="1466850" cy="24765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fontAlgn="auto">
              <a:spcBef>
                <a:spcPts val="0"/>
              </a:spcBef>
              <a:spcAft>
                <a:spcPts val="0"/>
              </a:spcAft>
              <a:defRPr sz="1000" b="1" smtClean="0">
                <a:solidFill>
                  <a:schemeClr val="tx1">
                    <a:alpha val="6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127EDFD-63A6-4C38-B26D-62F88AB0C7F7}" type="datetimeFigureOut">
              <a:rPr lang="cs-CZ"/>
              <a:pPr>
                <a:defRPr/>
              </a:pPr>
              <a:t>19.12.2013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809750" y="6543675"/>
            <a:ext cx="4086225" cy="24765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fontAlgn="auto">
              <a:spcBef>
                <a:spcPts val="0"/>
              </a:spcBef>
              <a:spcAft>
                <a:spcPts val="0"/>
              </a:spcAft>
              <a:defRPr sz="1000" b="1" i="1">
                <a:solidFill>
                  <a:schemeClr val="tx1">
                    <a:alpha val="6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886700" y="6543675"/>
            <a:ext cx="876300" cy="24765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r" fontAlgn="auto">
              <a:spcBef>
                <a:spcPts val="0"/>
              </a:spcBef>
              <a:spcAft>
                <a:spcPts val="0"/>
              </a:spcAft>
              <a:defRPr sz="1000" b="1" smtClean="0">
                <a:solidFill>
                  <a:schemeClr val="tx1">
                    <a:alpha val="6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4187F3FB-9ABC-43AB-BF5A-DFB4BA238B6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2" r:id="rId1"/>
    <p:sldLayoutId id="2147483673" r:id="rId2"/>
    <p:sldLayoutId id="2147483674" r:id="rId3"/>
    <p:sldLayoutId id="2147483675" r:id="rId4"/>
    <p:sldLayoutId id="2147483676" r:id="rId5"/>
    <p:sldLayoutId id="2147483677" r:id="rId6"/>
    <p:sldLayoutId id="2147483678" r:id="rId7"/>
    <p:sldLayoutId id="2147483679" r:id="rId8"/>
    <p:sldLayoutId id="2147483680" r:id="rId9"/>
    <p:sldLayoutId id="2147483681" r:id="rId10"/>
    <p:sldLayoutId id="2147483682" r:id="rId11"/>
  </p:sldLayoutIdLst>
  <p:txStyles>
    <p:titleStyle>
      <a:lvl1pPr algn="l" rtl="0" fontAlgn="base">
        <a:spcBef>
          <a:spcPts val="400"/>
        </a:spcBef>
        <a:spcAft>
          <a:spcPct val="0"/>
        </a:spcAft>
        <a:defRPr sz="4000" kern="1200">
          <a:solidFill>
            <a:schemeClr val="tx1"/>
          </a:solidFill>
          <a:latin typeface="+mj-lt"/>
          <a:ea typeface="Tunga" pitchFamily="2"/>
          <a:cs typeface="Tunga" pitchFamily="2"/>
        </a:defRPr>
      </a:lvl1pPr>
      <a:lvl2pPr algn="l" rtl="0" fontAlgn="base">
        <a:spcBef>
          <a:spcPts val="400"/>
        </a:spcBef>
        <a:spcAft>
          <a:spcPct val="0"/>
        </a:spcAft>
        <a:defRPr sz="4000">
          <a:solidFill>
            <a:schemeClr val="tx1"/>
          </a:solidFill>
          <a:latin typeface="Corbel" pitchFamily="34" charset="0"/>
          <a:ea typeface="Tunga" pitchFamily="2"/>
          <a:cs typeface="Tunga" pitchFamily="2"/>
        </a:defRPr>
      </a:lvl2pPr>
      <a:lvl3pPr algn="l" rtl="0" fontAlgn="base">
        <a:spcBef>
          <a:spcPts val="400"/>
        </a:spcBef>
        <a:spcAft>
          <a:spcPct val="0"/>
        </a:spcAft>
        <a:defRPr sz="4000">
          <a:solidFill>
            <a:schemeClr val="tx1"/>
          </a:solidFill>
          <a:latin typeface="Corbel" pitchFamily="34" charset="0"/>
          <a:ea typeface="Tunga" pitchFamily="2"/>
          <a:cs typeface="Tunga" pitchFamily="2"/>
        </a:defRPr>
      </a:lvl3pPr>
      <a:lvl4pPr algn="l" rtl="0" fontAlgn="base">
        <a:spcBef>
          <a:spcPts val="400"/>
        </a:spcBef>
        <a:spcAft>
          <a:spcPct val="0"/>
        </a:spcAft>
        <a:defRPr sz="4000">
          <a:solidFill>
            <a:schemeClr val="tx1"/>
          </a:solidFill>
          <a:latin typeface="Corbel" pitchFamily="34" charset="0"/>
          <a:ea typeface="Tunga" pitchFamily="2"/>
          <a:cs typeface="Tunga" pitchFamily="2"/>
        </a:defRPr>
      </a:lvl4pPr>
      <a:lvl5pPr algn="l" rtl="0" fontAlgn="base">
        <a:spcBef>
          <a:spcPts val="400"/>
        </a:spcBef>
        <a:spcAft>
          <a:spcPct val="0"/>
        </a:spcAft>
        <a:defRPr sz="4000">
          <a:solidFill>
            <a:schemeClr val="tx1"/>
          </a:solidFill>
          <a:latin typeface="Corbel" pitchFamily="34" charset="0"/>
          <a:ea typeface="Tunga" pitchFamily="2"/>
          <a:cs typeface="Tunga" pitchFamily="2"/>
        </a:defRPr>
      </a:lvl5pPr>
      <a:lvl6pPr marL="457200" algn="l" rtl="0" fontAlgn="base">
        <a:spcBef>
          <a:spcPts val="400"/>
        </a:spcBef>
        <a:spcAft>
          <a:spcPct val="0"/>
        </a:spcAft>
        <a:defRPr sz="4000">
          <a:solidFill>
            <a:schemeClr val="tx1"/>
          </a:solidFill>
          <a:latin typeface="Corbel" pitchFamily="34" charset="0"/>
          <a:ea typeface="Tunga" pitchFamily="2"/>
          <a:cs typeface="Tunga" pitchFamily="2"/>
        </a:defRPr>
      </a:lvl6pPr>
      <a:lvl7pPr marL="914400" algn="l" rtl="0" fontAlgn="base">
        <a:spcBef>
          <a:spcPts val="400"/>
        </a:spcBef>
        <a:spcAft>
          <a:spcPct val="0"/>
        </a:spcAft>
        <a:defRPr sz="4000">
          <a:solidFill>
            <a:schemeClr val="tx1"/>
          </a:solidFill>
          <a:latin typeface="Corbel" pitchFamily="34" charset="0"/>
          <a:ea typeface="Tunga" pitchFamily="2"/>
          <a:cs typeface="Tunga" pitchFamily="2"/>
        </a:defRPr>
      </a:lvl7pPr>
      <a:lvl8pPr marL="1371600" algn="l" rtl="0" fontAlgn="base">
        <a:spcBef>
          <a:spcPts val="400"/>
        </a:spcBef>
        <a:spcAft>
          <a:spcPct val="0"/>
        </a:spcAft>
        <a:defRPr sz="4000">
          <a:solidFill>
            <a:schemeClr val="tx1"/>
          </a:solidFill>
          <a:latin typeface="Corbel" pitchFamily="34" charset="0"/>
          <a:ea typeface="Tunga" pitchFamily="2"/>
          <a:cs typeface="Tunga" pitchFamily="2"/>
        </a:defRPr>
      </a:lvl8pPr>
      <a:lvl9pPr marL="1828800" algn="l" rtl="0" fontAlgn="base">
        <a:spcBef>
          <a:spcPts val="400"/>
        </a:spcBef>
        <a:spcAft>
          <a:spcPct val="0"/>
        </a:spcAft>
        <a:defRPr sz="4000">
          <a:solidFill>
            <a:schemeClr val="tx1"/>
          </a:solidFill>
          <a:latin typeface="Corbel" pitchFamily="34" charset="0"/>
          <a:ea typeface="Tunga" pitchFamily="2"/>
          <a:cs typeface="Tunga" pitchFamily="2"/>
        </a:defRPr>
      </a:lvl9pPr>
    </p:titleStyle>
    <p:bodyStyle>
      <a:lvl1pPr algn="l" rtl="0" fontAlgn="base">
        <a:spcBef>
          <a:spcPts val="1200"/>
        </a:spcBef>
        <a:spcAft>
          <a:spcPct val="0"/>
        </a:spcAft>
        <a:buClr>
          <a:srgbClr val="838995"/>
        </a:buClr>
        <a:buFont typeface="Arial" charset="0"/>
        <a:defRPr kern="1200" spc="30">
          <a:solidFill>
            <a:schemeClr val="tx1"/>
          </a:solidFill>
          <a:latin typeface="+mn-lt"/>
          <a:ea typeface="+mn-ea"/>
          <a:cs typeface="Tahoma" pitchFamily="34" charset="0"/>
        </a:defRPr>
      </a:lvl1pPr>
      <a:lvl2pPr marL="171450" indent="-171450" algn="l" rtl="0" fontAlgn="base">
        <a:spcBef>
          <a:spcPts val="600"/>
        </a:spcBef>
        <a:spcAft>
          <a:spcPct val="0"/>
        </a:spcAft>
        <a:buClr>
          <a:schemeClr val="accent1"/>
        </a:buClr>
        <a:buFont typeface="Arial" charset="0"/>
        <a:buChar char="•"/>
        <a:defRPr sz="1600" kern="1200">
          <a:solidFill>
            <a:schemeClr val="tx1"/>
          </a:solidFill>
          <a:latin typeface="+mn-lt"/>
          <a:ea typeface="+mn-ea"/>
          <a:cs typeface="Tahoma" pitchFamily="34" charset="0"/>
        </a:defRPr>
      </a:lvl2pPr>
      <a:lvl3pPr marL="344488" indent="-165100" algn="l" rtl="0" fontAlgn="base">
        <a:spcBef>
          <a:spcPts val="600"/>
        </a:spcBef>
        <a:spcAft>
          <a:spcPct val="0"/>
        </a:spcAft>
        <a:buClr>
          <a:schemeClr val="accent1"/>
        </a:buClr>
        <a:buFont typeface="Arial" charset="0"/>
        <a:buChar char="•"/>
        <a:defRPr sz="1600" kern="1200">
          <a:solidFill>
            <a:schemeClr val="tx1"/>
          </a:solidFill>
          <a:latin typeface="+mn-lt"/>
          <a:ea typeface="+mn-ea"/>
          <a:cs typeface="Tahoma" pitchFamily="34" charset="0"/>
        </a:defRPr>
      </a:lvl3pPr>
      <a:lvl4pPr marL="517525" indent="-169863" algn="l" rtl="0" fontAlgn="base">
        <a:spcBef>
          <a:spcPts val="600"/>
        </a:spcBef>
        <a:spcAft>
          <a:spcPct val="0"/>
        </a:spcAft>
        <a:buClr>
          <a:schemeClr val="accent1"/>
        </a:buClr>
        <a:buFont typeface="Arial" charset="0"/>
        <a:buChar char="•"/>
        <a:defRPr sz="1600" kern="1200">
          <a:solidFill>
            <a:schemeClr val="tx1"/>
          </a:solidFill>
          <a:latin typeface="+mn-lt"/>
          <a:ea typeface="+mn-ea"/>
          <a:cs typeface="Tahoma" pitchFamily="34" charset="0"/>
        </a:defRPr>
      </a:lvl4pPr>
      <a:lvl5pPr marL="688975" indent="-173038" algn="l" rtl="0" fontAlgn="base">
        <a:spcBef>
          <a:spcPts val="600"/>
        </a:spcBef>
        <a:spcAft>
          <a:spcPct val="0"/>
        </a:spcAft>
        <a:buClr>
          <a:schemeClr val="accent1"/>
        </a:buClr>
        <a:buFont typeface="Arial" charset="0"/>
        <a:buChar char="•"/>
        <a:defRPr sz="1600" kern="1200">
          <a:solidFill>
            <a:schemeClr val="tx1"/>
          </a:solidFill>
          <a:latin typeface="+mn-lt"/>
          <a:ea typeface="+mn-ea"/>
          <a:cs typeface="Tahoma" pitchFamily="34" charset="0"/>
        </a:defRPr>
      </a:lvl5pPr>
      <a:lvl6pPr marL="868680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069848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243584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1408176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wmf"/><Relationship Id="rId4" Type="http://schemas.openxmlformats.org/officeDocument/2006/relationships/image" Target="../media/image11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7" name="Obrázek 1" descr="OPVK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763713" y="1079500"/>
            <a:ext cx="5832475" cy="1222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114425" y="2781300"/>
          <a:ext cx="7129463" cy="3449638"/>
        </p:xfrm>
        <a:graphic>
          <a:graphicData uri="http://schemas.openxmlformats.org/drawingml/2006/table">
            <a:tbl>
              <a:tblPr/>
              <a:tblGrid>
                <a:gridCol w="1729638"/>
                <a:gridCol w="5399824"/>
              </a:tblGrid>
              <a:tr h="70102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r>
                        <a:rPr lang="en-US" sz="1100" b="1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:</a:t>
                      </a:r>
                      <a:endParaRPr lang="cs-CZ" sz="11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 ŠKOLA</a:t>
                      </a:r>
                      <a:r>
                        <a:rPr lang="cs-CZ" sz="2000" baseline="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 PODBOŘANY, HUSOVA 276, OKRES LOUNY</a:t>
                      </a:r>
                      <a:endParaRPr lang="cs-CZ" sz="20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</a:tr>
              <a:tr h="4496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1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kumimoji="0" lang="cs-CZ" sz="2000" kern="120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Vladislav Michl</a:t>
                      </a: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</a:tr>
              <a:tr h="48643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</a:t>
                      </a:r>
                      <a:r>
                        <a:rPr lang="en-US" sz="1100" b="1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:</a:t>
                      </a:r>
                      <a:endParaRPr lang="cs-CZ" sz="11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kumimoji="0" lang="cs-CZ" sz="2000" kern="120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VY_32_INOVACE_576_SČÍTÁNÍ_A_ODČÍTÁNÍ_ZLOMKŮ</a:t>
                      </a: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</a:tr>
              <a:tr h="70102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Téma</a:t>
                      </a:r>
                      <a:r>
                        <a:rPr lang="en-US" sz="1100" b="1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:</a:t>
                      </a:r>
                      <a:endParaRPr lang="cs-CZ" sz="110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kumimoji="0" lang="cs-CZ" sz="2000" kern="120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OPAKOVÁNÍ</a:t>
                      </a:r>
                      <a:r>
                        <a:rPr kumimoji="0" lang="cs-CZ" sz="2000" kern="1200" baseline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 SČÍTÁNÍ A ODČÍTÁNÍ ZLOMKŮ</a:t>
                      </a:r>
                      <a:endParaRPr kumimoji="0" lang="cs-CZ" sz="2000" kern="1200" dirty="0" smtClean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</a:tr>
              <a:tr h="89724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r>
                        <a:rPr lang="en-US" sz="1100" b="1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:</a:t>
                      </a:r>
                      <a:endParaRPr lang="cs-CZ" sz="110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CZ</a:t>
                      </a:r>
                      <a:r>
                        <a:rPr lang="cs-CZ" sz="110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200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1.07/1.4.00/21</a:t>
                      </a:r>
                      <a:r>
                        <a:rPr lang="cs-CZ" sz="2000" b="1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.</a:t>
                      </a:r>
                      <a:r>
                        <a:rPr lang="cs-CZ" sz="2000" b="1" baseline="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  2975</a:t>
                      </a:r>
                      <a:endParaRPr lang="cs-CZ" sz="2000" b="1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TextovéPole 3"/>
          <p:cNvSpPr txBox="1">
            <a:spLocks noChangeArrowheads="1"/>
          </p:cNvSpPr>
          <p:nvPr/>
        </p:nvSpPr>
        <p:spPr bwMode="auto">
          <a:xfrm>
            <a:off x="611188" y="620713"/>
            <a:ext cx="6192837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000">
                <a:latin typeface="Corbel" pitchFamily="34" charset="0"/>
              </a:rPr>
              <a:t>Anotace:</a:t>
            </a:r>
          </a:p>
        </p:txBody>
      </p:sp>
      <p:sp>
        <p:nvSpPr>
          <p:cNvPr id="15362" name="TextovéPole 4"/>
          <p:cNvSpPr txBox="1">
            <a:spLocks noChangeArrowheads="1"/>
          </p:cNvSpPr>
          <p:nvPr/>
        </p:nvSpPr>
        <p:spPr bwMode="auto">
          <a:xfrm>
            <a:off x="611188" y="1328738"/>
            <a:ext cx="7489825" cy="4032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latin typeface="Corbel" pitchFamily="34" charset="0"/>
              </a:rPr>
              <a:t>Prezentace je určena žákům 4. ročníku v hodině matematiky. </a:t>
            </a:r>
          </a:p>
          <a:p>
            <a:r>
              <a:rPr lang="cs-CZ" sz="3200">
                <a:latin typeface="Corbel" pitchFamily="34" charset="0"/>
              </a:rPr>
              <a:t>Žáci si zopakují sčítání a odčítání zlomků.</a:t>
            </a:r>
          </a:p>
          <a:p>
            <a:r>
              <a:rPr lang="cs-CZ" sz="3200">
                <a:latin typeface="Corbel" pitchFamily="34" charset="0"/>
              </a:rPr>
              <a:t>Prakticky si tyto výpočty vyzkouší při řešení slovních úloh. </a:t>
            </a:r>
          </a:p>
          <a:p>
            <a:endParaRPr lang="cs-CZ" sz="3200">
              <a:latin typeface="Corbel" pitchFamily="34" charset="0"/>
            </a:endParaRPr>
          </a:p>
          <a:p>
            <a:r>
              <a:rPr lang="cs-CZ" sz="3200">
                <a:latin typeface="Corbel" pitchFamily="34" charset="0"/>
              </a:rPr>
              <a:t>Klíčová slova: zlomek, sčítání, odčítání, slovní úloha</a:t>
            </a:r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smtClean="0"/>
              <a:t>Sčítání a odčítání zlomků – rozšiřující učivo</a:t>
            </a: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 rot="1481944">
            <a:off x="650875" y="1592263"/>
            <a:ext cx="865188" cy="1876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800">
                <a:latin typeface="Corbel" pitchFamily="34" charset="0"/>
              </a:rPr>
              <a:t> 3</a:t>
            </a:r>
          </a:p>
          <a:p>
            <a:r>
              <a:rPr lang="cs-CZ" sz="1000">
                <a:latin typeface="Corbel" pitchFamily="34" charset="0"/>
              </a:rPr>
              <a:t>--------------</a:t>
            </a:r>
          </a:p>
          <a:p>
            <a:r>
              <a:rPr lang="cs-CZ" sz="4800">
                <a:latin typeface="Corbel" pitchFamily="34" charset="0"/>
              </a:rPr>
              <a:t> 8</a:t>
            </a:r>
          </a:p>
          <a:p>
            <a:endParaRPr lang="cs-CZ" sz="1000">
              <a:latin typeface="Corbel" pitchFamily="34" charset="0"/>
            </a:endParaRP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 rot="-1370579">
            <a:off x="660400" y="3822700"/>
            <a:ext cx="863600" cy="18780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800">
                <a:latin typeface="Corbel" pitchFamily="34" charset="0"/>
              </a:rPr>
              <a:t> 5</a:t>
            </a:r>
          </a:p>
          <a:p>
            <a:r>
              <a:rPr lang="cs-CZ" sz="1000">
                <a:latin typeface="Corbel" pitchFamily="34" charset="0"/>
              </a:rPr>
              <a:t>--------------</a:t>
            </a:r>
          </a:p>
          <a:p>
            <a:r>
              <a:rPr lang="cs-CZ" sz="4800">
                <a:latin typeface="Corbel" pitchFamily="34" charset="0"/>
              </a:rPr>
              <a:t> 6</a:t>
            </a:r>
          </a:p>
          <a:p>
            <a:endParaRPr lang="cs-CZ" sz="1000">
              <a:latin typeface="Corbel" pitchFamily="34" charset="0"/>
            </a:endParaRP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 rot="1928581">
            <a:off x="7646988" y="1181100"/>
            <a:ext cx="863600" cy="18780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800">
                <a:latin typeface="Corbel" pitchFamily="34" charset="0"/>
              </a:rPr>
              <a:t> 2</a:t>
            </a:r>
          </a:p>
          <a:p>
            <a:r>
              <a:rPr lang="cs-CZ" sz="1000">
                <a:latin typeface="Corbel" pitchFamily="34" charset="0"/>
              </a:rPr>
              <a:t>--------------</a:t>
            </a:r>
          </a:p>
          <a:p>
            <a:r>
              <a:rPr lang="cs-CZ" sz="4800">
                <a:latin typeface="Corbel" pitchFamily="34" charset="0"/>
              </a:rPr>
              <a:t> 4</a:t>
            </a:r>
          </a:p>
          <a:p>
            <a:endParaRPr lang="cs-CZ" sz="1000">
              <a:latin typeface="Corbel" pitchFamily="34" charset="0"/>
            </a:endParaRP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 rot="-1824525">
            <a:off x="7092950" y="3022600"/>
            <a:ext cx="863600" cy="18780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800">
                <a:latin typeface="Corbel" pitchFamily="34" charset="0"/>
              </a:rPr>
              <a:t> 7</a:t>
            </a:r>
          </a:p>
          <a:p>
            <a:r>
              <a:rPr lang="cs-CZ" sz="1000">
                <a:latin typeface="Corbel" pitchFamily="34" charset="0"/>
              </a:rPr>
              <a:t>--------------</a:t>
            </a:r>
          </a:p>
          <a:p>
            <a:r>
              <a:rPr lang="cs-CZ" sz="4800">
                <a:latin typeface="Corbel" pitchFamily="34" charset="0"/>
              </a:rPr>
              <a:t> 8</a:t>
            </a:r>
          </a:p>
          <a:p>
            <a:endParaRPr lang="cs-CZ" sz="1000">
              <a:latin typeface="Corbel" pitchFamily="34" charset="0"/>
            </a:endParaRP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 rot="2720377">
            <a:off x="2120901" y="4318000"/>
            <a:ext cx="863600" cy="1876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800">
                <a:latin typeface="Corbel" pitchFamily="34" charset="0"/>
              </a:rPr>
              <a:t> 9</a:t>
            </a:r>
          </a:p>
          <a:p>
            <a:r>
              <a:rPr lang="cs-CZ" sz="1000">
                <a:latin typeface="Corbel" pitchFamily="34" charset="0"/>
              </a:rPr>
              <a:t>--------------</a:t>
            </a:r>
          </a:p>
          <a:p>
            <a:r>
              <a:rPr lang="cs-CZ" sz="4800">
                <a:latin typeface="Corbel" pitchFamily="34" charset="0"/>
              </a:rPr>
              <a:t> 4</a:t>
            </a:r>
          </a:p>
          <a:p>
            <a:endParaRPr lang="cs-CZ" sz="1000">
              <a:latin typeface="Corbel" pitchFamily="34" charset="0"/>
            </a:endParaRPr>
          </a:p>
        </p:txBody>
      </p:sp>
      <p:sp>
        <p:nvSpPr>
          <p:cNvPr id="16391" name="TextovéPole 8"/>
          <p:cNvSpPr txBox="1">
            <a:spLocks noChangeArrowheads="1"/>
          </p:cNvSpPr>
          <p:nvPr/>
        </p:nvSpPr>
        <p:spPr bwMode="auto">
          <a:xfrm rot="-2248620">
            <a:off x="2120900" y="1049338"/>
            <a:ext cx="863600" cy="18780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800">
                <a:latin typeface="Corbel" pitchFamily="34" charset="0"/>
              </a:rPr>
              <a:t> 4</a:t>
            </a:r>
          </a:p>
          <a:p>
            <a:r>
              <a:rPr lang="cs-CZ" sz="1000">
                <a:latin typeface="Corbel" pitchFamily="34" charset="0"/>
              </a:rPr>
              <a:t>--------------</a:t>
            </a:r>
          </a:p>
          <a:p>
            <a:r>
              <a:rPr lang="cs-CZ" sz="4800">
                <a:latin typeface="Corbel" pitchFamily="34" charset="0"/>
              </a:rPr>
              <a:t> 7</a:t>
            </a:r>
          </a:p>
          <a:p>
            <a:endParaRPr lang="cs-CZ" sz="1000">
              <a:latin typeface="Corbel" pitchFamily="34" charset="0"/>
            </a:endParaRP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 rot="-1078042">
            <a:off x="3627438" y="4257675"/>
            <a:ext cx="863600" cy="18780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800">
                <a:latin typeface="Corbel" pitchFamily="34" charset="0"/>
              </a:rPr>
              <a:t> 7</a:t>
            </a:r>
          </a:p>
          <a:p>
            <a:r>
              <a:rPr lang="cs-CZ" sz="1000">
                <a:latin typeface="Corbel" pitchFamily="34" charset="0"/>
              </a:rPr>
              <a:t>--------------</a:t>
            </a:r>
          </a:p>
          <a:p>
            <a:r>
              <a:rPr lang="cs-CZ" sz="4800">
                <a:latin typeface="Corbel" pitchFamily="34" charset="0"/>
              </a:rPr>
              <a:t> 3</a:t>
            </a:r>
          </a:p>
          <a:p>
            <a:endParaRPr lang="cs-CZ" sz="1000">
              <a:latin typeface="Corbel" pitchFamily="34" charset="0"/>
            </a:endParaRPr>
          </a:p>
        </p:txBody>
      </p:sp>
      <p:sp>
        <p:nvSpPr>
          <p:cNvPr id="16393" name="TextovéPole 10"/>
          <p:cNvSpPr txBox="1">
            <a:spLocks noChangeArrowheads="1"/>
          </p:cNvSpPr>
          <p:nvPr/>
        </p:nvSpPr>
        <p:spPr bwMode="auto">
          <a:xfrm rot="650874">
            <a:off x="3635375" y="1201738"/>
            <a:ext cx="865188" cy="18780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800">
                <a:latin typeface="Corbel" pitchFamily="34" charset="0"/>
              </a:rPr>
              <a:t> 2</a:t>
            </a:r>
          </a:p>
          <a:p>
            <a:r>
              <a:rPr lang="cs-CZ" sz="1000">
                <a:latin typeface="Corbel" pitchFamily="34" charset="0"/>
              </a:rPr>
              <a:t>--------------</a:t>
            </a:r>
          </a:p>
          <a:p>
            <a:r>
              <a:rPr lang="cs-CZ" sz="4800">
                <a:latin typeface="Corbel" pitchFamily="34" charset="0"/>
              </a:rPr>
              <a:t> 5</a:t>
            </a:r>
          </a:p>
          <a:p>
            <a:endParaRPr lang="cs-CZ" sz="1000">
              <a:latin typeface="Corbel" pitchFamily="34" charset="0"/>
            </a:endParaRP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 rot="2018174">
            <a:off x="5580063" y="4017963"/>
            <a:ext cx="863600" cy="18780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800">
                <a:latin typeface="Corbel" pitchFamily="34" charset="0"/>
              </a:rPr>
              <a:t> 4</a:t>
            </a:r>
          </a:p>
          <a:p>
            <a:r>
              <a:rPr lang="cs-CZ" sz="1000">
                <a:latin typeface="Corbel" pitchFamily="34" charset="0"/>
              </a:rPr>
              <a:t>--------------</a:t>
            </a:r>
          </a:p>
          <a:p>
            <a:r>
              <a:rPr lang="cs-CZ" sz="4800">
                <a:latin typeface="Corbel" pitchFamily="34" charset="0"/>
              </a:rPr>
              <a:t> 3</a:t>
            </a:r>
          </a:p>
          <a:p>
            <a:endParaRPr lang="cs-CZ" sz="1000">
              <a:latin typeface="Corbel" pitchFamily="34" charset="0"/>
            </a:endParaRPr>
          </a:p>
        </p:txBody>
      </p:sp>
      <p:sp>
        <p:nvSpPr>
          <p:cNvPr id="13" name="TextovéPole 12"/>
          <p:cNvSpPr txBox="1">
            <a:spLocks noChangeArrowheads="1"/>
          </p:cNvSpPr>
          <p:nvPr/>
        </p:nvSpPr>
        <p:spPr bwMode="auto">
          <a:xfrm rot="1637804">
            <a:off x="6372225" y="1235075"/>
            <a:ext cx="863600" cy="1876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800">
                <a:latin typeface="Corbel" pitchFamily="34" charset="0"/>
              </a:rPr>
              <a:t> 6</a:t>
            </a:r>
          </a:p>
          <a:p>
            <a:r>
              <a:rPr lang="cs-CZ" sz="1000">
                <a:latin typeface="Corbel" pitchFamily="34" charset="0"/>
              </a:rPr>
              <a:t>--------------</a:t>
            </a:r>
          </a:p>
          <a:p>
            <a:r>
              <a:rPr lang="cs-CZ" sz="4800">
                <a:latin typeface="Corbel" pitchFamily="34" charset="0"/>
              </a:rPr>
              <a:t> 5</a:t>
            </a:r>
          </a:p>
          <a:p>
            <a:endParaRPr lang="cs-CZ" sz="1000">
              <a:latin typeface="Corbel" pitchFamily="34" charset="0"/>
            </a:endParaRPr>
          </a:p>
        </p:txBody>
      </p:sp>
      <p:sp>
        <p:nvSpPr>
          <p:cNvPr id="14" name="TextovéPole 13"/>
          <p:cNvSpPr txBox="1">
            <a:spLocks noChangeArrowheads="1"/>
          </p:cNvSpPr>
          <p:nvPr/>
        </p:nvSpPr>
        <p:spPr bwMode="auto">
          <a:xfrm rot="-1750210">
            <a:off x="7078663" y="4760913"/>
            <a:ext cx="865187" cy="18780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800">
                <a:latin typeface="Corbel" pitchFamily="34" charset="0"/>
              </a:rPr>
              <a:t> 1</a:t>
            </a:r>
          </a:p>
          <a:p>
            <a:r>
              <a:rPr lang="cs-CZ" sz="1000">
                <a:latin typeface="Corbel" pitchFamily="34" charset="0"/>
              </a:rPr>
              <a:t>--------------</a:t>
            </a:r>
          </a:p>
          <a:p>
            <a:r>
              <a:rPr lang="cs-CZ" sz="4800">
                <a:latin typeface="Corbel" pitchFamily="34" charset="0"/>
              </a:rPr>
              <a:t> 9</a:t>
            </a:r>
          </a:p>
          <a:p>
            <a:endParaRPr lang="cs-CZ" sz="1000">
              <a:latin typeface="Corbel" pitchFamily="34" charset="0"/>
            </a:endParaRPr>
          </a:p>
        </p:txBody>
      </p:sp>
      <p:sp>
        <p:nvSpPr>
          <p:cNvPr id="16397" name="TextovéPole 14"/>
          <p:cNvSpPr txBox="1">
            <a:spLocks noChangeArrowheads="1"/>
          </p:cNvSpPr>
          <p:nvPr/>
        </p:nvSpPr>
        <p:spPr bwMode="auto">
          <a:xfrm rot="-1340012">
            <a:off x="4932363" y="992188"/>
            <a:ext cx="863600" cy="18780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800">
                <a:latin typeface="Corbel" pitchFamily="34" charset="0"/>
              </a:rPr>
              <a:t> 8</a:t>
            </a:r>
          </a:p>
          <a:p>
            <a:r>
              <a:rPr lang="cs-CZ" sz="1000">
                <a:latin typeface="Corbel" pitchFamily="34" charset="0"/>
              </a:rPr>
              <a:t>--------------</a:t>
            </a:r>
          </a:p>
          <a:p>
            <a:r>
              <a:rPr lang="cs-CZ" sz="4800">
                <a:latin typeface="Corbel" pitchFamily="34" charset="0"/>
              </a:rPr>
              <a:t> 9</a:t>
            </a:r>
          </a:p>
          <a:p>
            <a:endParaRPr lang="cs-CZ" sz="1000">
              <a:latin typeface="Corbel" pitchFamily="34" charset="0"/>
            </a:endParaRPr>
          </a:p>
        </p:txBody>
      </p:sp>
      <p:sp>
        <p:nvSpPr>
          <p:cNvPr id="18" name="TextovéPole 17"/>
          <p:cNvSpPr txBox="1">
            <a:spLocks noChangeArrowheads="1"/>
          </p:cNvSpPr>
          <p:nvPr/>
        </p:nvSpPr>
        <p:spPr bwMode="auto">
          <a:xfrm>
            <a:off x="8078788" y="4092575"/>
            <a:ext cx="696912" cy="1570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9600">
                <a:latin typeface="Corbel" pitchFamily="34" charset="0"/>
              </a:rPr>
              <a:t>-</a:t>
            </a:r>
          </a:p>
        </p:txBody>
      </p:sp>
      <p:sp>
        <p:nvSpPr>
          <p:cNvPr id="19" name="TextovéPole 18"/>
          <p:cNvSpPr txBox="1">
            <a:spLocks noChangeArrowheads="1"/>
          </p:cNvSpPr>
          <p:nvPr/>
        </p:nvSpPr>
        <p:spPr bwMode="auto">
          <a:xfrm>
            <a:off x="868363" y="5584825"/>
            <a:ext cx="696912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000">
                <a:latin typeface="Corbel" pitchFamily="34" charset="0"/>
              </a:rPr>
              <a:t>+</a:t>
            </a:r>
          </a:p>
        </p:txBody>
      </p:sp>
      <p:sp>
        <p:nvSpPr>
          <p:cNvPr id="20" name="TextovéPole 19"/>
          <p:cNvSpPr txBox="1">
            <a:spLocks noChangeArrowheads="1"/>
          </p:cNvSpPr>
          <p:nvPr/>
        </p:nvSpPr>
        <p:spPr bwMode="auto">
          <a:xfrm>
            <a:off x="5994400" y="5826125"/>
            <a:ext cx="696913" cy="706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000">
                <a:latin typeface="Corbel" pitchFamily="34" charset="0"/>
              </a:rPr>
              <a:t>+</a:t>
            </a:r>
          </a:p>
        </p:txBody>
      </p:sp>
      <p:sp>
        <p:nvSpPr>
          <p:cNvPr id="21" name="TextovéPole 20"/>
          <p:cNvSpPr txBox="1">
            <a:spLocks noChangeArrowheads="1"/>
          </p:cNvSpPr>
          <p:nvPr/>
        </p:nvSpPr>
        <p:spPr bwMode="auto">
          <a:xfrm>
            <a:off x="2994025" y="1296988"/>
            <a:ext cx="696913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000">
                <a:latin typeface="Corbel" pitchFamily="34" charset="0"/>
              </a:rPr>
              <a:t>+</a:t>
            </a:r>
          </a:p>
        </p:txBody>
      </p:sp>
      <p:sp>
        <p:nvSpPr>
          <p:cNvPr id="22" name="TextovéPole 21"/>
          <p:cNvSpPr txBox="1">
            <a:spLocks noChangeArrowheads="1"/>
          </p:cNvSpPr>
          <p:nvPr/>
        </p:nvSpPr>
        <p:spPr bwMode="auto">
          <a:xfrm>
            <a:off x="4708525" y="3095625"/>
            <a:ext cx="698500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000">
                <a:latin typeface="Corbel" pitchFamily="34" charset="0"/>
              </a:rPr>
              <a:t>+</a:t>
            </a:r>
          </a:p>
        </p:txBody>
      </p:sp>
      <p:sp>
        <p:nvSpPr>
          <p:cNvPr id="23" name="TextovéPole 22"/>
          <p:cNvSpPr txBox="1">
            <a:spLocks noChangeArrowheads="1"/>
          </p:cNvSpPr>
          <p:nvPr/>
        </p:nvSpPr>
        <p:spPr bwMode="auto">
          <a:xfrm>
            <a:off x="6011863" y="2779713"/>
            <a:ext cx="696912" cy="1568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9600">
                <a:latin typeface="Corbel" pitchFamily="34" charset="0"/>
              </a:rPr>
              <a:t>-</a:t>
            </a:r>
          </a:p>
        </p:txBody>
      </p:sp>
      <p:sp>
        <p:nvSpPr>
          <p:cNvPr id="24" name="TextovéPole 23"/>
          <p:cNvSpPr txBox="1">
            <a:spLocks noChangeArrowheads="1"/>
          </p:cNvSpPr>
          <p:nvPr/>
        </p:nvSpPr>
        <p:spPr bwMode="auto">
          <a:xfrm>
            <a:off x="3524250" y="2933700"/>
            <a:ext cx="696913" cy="1568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9600">
                <a:latin typeface="Corbel" pitchFamily="34" charset="0"/>
              </a:rPr>
              <a:t>-</a:t>
            </a:r>
          </a:p>
        </p:txBody>
      </p:sp>
      <p:sp>
        <p:nvSpPr>
          <p:cNvPr id="16405" name="TextovéPole 24"/>
          <p:cNvSpPr txBox="1">
            <a:spLocks noChangeArrowheads="1"/>
          </p:cNvSpPr>
          <p:nvPr/>
        </p:nvSpPr>
        <p:spPr bwMode="auto">
          <a:xfrm>
            <a:off x="2743200" y="5332413"/>
            <a:ext cx="696913" cy="1568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9600">
                <a:latin typeface="Corbel" pitchFamily="34" charset="0"/>
              </a:rPr>
              <a:t>-</a:t>
            </a:r>
          </a:p>
        </p:txBody>
      </p:sp>
      <p:sp>
        <p:nvSpPr>
          <p:cNvPr id="26" name="TextovéPole 25"/>
          <p:cNvSpPr txBox="1">
            <a:spLocks noChangeArrowheads="1"/>
          </p:cNvSpPr>
          <p:nvPr/>
        </p:nvSpPr>
        <p:spPr bwMode="auto">
          <a:xfrm>
            <a:off x="1125538" y="2968625"/>
            <a:ext cx="696912" cy="1570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9600">
                <a:latin typeface="Corbel" pitchFamily="34" charset="0"/>
              </a:rPr>
              <a:t>-</a:t>
            </a:r>
          </a:p>
        </p:txBody>
      </p:sp>
      <p:sp>
        <p:nvSpPr>
          <p:cNvPr id="16407" name="TextovéPole 26"/>
          <p:cNvSpPr txBox="1">
            <a:spLocks noChangeArrowheads="1"/>
          </p:cNvSpPr>
          <p:nvPr/>
        </p:nvSpPr>
        <p:spPr bwMode="auto">
          <a:xfrm>
            <a:off x="171450" y="1095375"/>
            <a:ext cx="696913" cy="1570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9600">
                <a:latin typeface="Corbel" pitchFamily="34" charset="0"/>
              </a:rPr>
              <a:t>-</a:t>
            </a:r>
          </a:p>
        </p:txBody>
      </p:sp>
      <p:sp>
        <p:nvSpPr>
          <p:cNvPr id="28" name="TextovéPole 27"/>
          <p:cNvSpPr txBox="1">
            <a:spLocks noChangeArrowheads="1"/>
          </p:cNvSpPr>
          <p:nvPr/>
        </p:nvSpPr>
        <p:spPr bwMode="auto">
          <a:xfrm rot="650874">
            <a:off x="2112963" y="2409825"/>
            <a:ext cx="865187" cy="2616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800">
                <a:latin typeface="Corbel" pitchFamily="34" charset="0"/>
              </a:rPr>
              <a:t> 12</a:t>
            </a:r>
          </a:p>
          <a:p>
            <a:r>
              <a:rPr lang="cs-CZ" sz="1000">
                <a:latin typeface="Corbel" pitchFamily="34" charset="0"/>
              </a:rPr>
              <a:t>--------------</a:t>
            </a:r>
          </a:p>
          <a:p>
            <a:r>
              <a:rPr lang="cs-CZ" sz="4800">
                <a:latin typeface="Corbel" pitchFamily="34" charset="0"/>
              </a:rPr>
              <a:t> 8</a:t>
            </a:r>
          </a:p>
          <a:p>
            <a:endParaRPr lang="cs-CZ" sz="1000">
              <a:latin typeface="Corbel" pitchFamily="34" charset="0"/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7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9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1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3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4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5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7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8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9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0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1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2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3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4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5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6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7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8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9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0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31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2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33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4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5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10" grpId="0"/>
      <p:bldP spid="12" grpId="0"/>
      <p:bldP spid="13" grpId="0"/>
      <p:bldP spid="14" grpId="0"/>
      <p:bldP spid="18" grpId="0"/>
      <p:bldP spid="19" grpId="0"/>
      <p:bldP spid="20" grpId="0"/>
      <p:bldP spid="21" grpId="0"/>
      <p:bldP spid="22" grpId="0"/>
      <p:bldP spid="23" grpId="0"/>
      <p:bldP spid="24" grpId="0"/>
      <p:bldP spid="26" grpId="0"/>
      <p:bldP spid="2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mtClean="0"/>
              <a:t>Sčítání zlomků</a:t>
            </a: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1011238" y="1700213"/>
            <a:ext cx="865187" cy="1724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800">
                <a:latin typeface="Corbel" pitchFamily="34" charset="0"/>
              </a:rPr>
              <a:t> 2</a:t>
            </a:r>
          </a:p>
          <a:p>
            <a:r>
              <a:rPr lang="cs-CZ" sz="1000">
                <a:latin typeface="Corbel" pitchFamily="34" charset="0"/>
              </a:rPr>
              <a:t>--------------</a:t>
            </a:r>
          </a:p>
          <a:p>
            <a:r>
              <a:rPr lang="cs-CZ" sz="4800">
                <a:latin typeface="Corbel" pitchFamily="34" charset="0"/>
              </a:rPr>
              <a:t> 8</a:t>
            </a:r>
            <a:endParaRPr lang="cs-CZ" sz="1000">
              <a:latin typeface="Corbel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09613" y="3933825"/>
            <a:ext cx="1468437" cy="152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2411413" y="2286000"/>
            <a:ext cx="696912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000">
                <a:latin typeface="Corbel" pitchFamily="34" charset="0"/>
              </a:rPr>
              <a:t>+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3465513" y="1700213"/>
            <a:ext cx="863600" cy="18780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800">
                <a:latin typeface="Corbel" pitchFamily="34" charset="0"/>
              </a:rPr>
              <a:t> 5</a:t>
            </a:r>
          </a:p>
          <a:p>
            <a:r>
              <a:rPr lang="cs-CZ" sz="1000">
                <a:latin typeface="Corbel" pitchFamily="34" charset="0"/>
              </a:rPr>
              <a:t>--------------</a:t>
            </a:r>
          </a:p>
          <a:p>
            <a:r>
              <a:rPr lang="cs-CZ" sz="4800">
                <a:latin typeface="Corbel" pitchFamily="34" charset="0"/>
              </a:rPr>
              <a:t> 8</a:t>
            </a:r>
          </a:p>
          <a:p>
            <a:endParaRPr lang="cs-CZ" sz="1000">
              <a:latin typeface="Corbel" pitchFamily="34" charset="0"/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160713" y="3933825"/>
            <a:ext cx="1474787" cy="152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>
            <a:spLocks noChangeArrowheads="1"/>
          </p:cNvSpPr>
          <p:nvPr/>
        </p:nvSpPr>
        <p:spPr bwMode="auto">
          <a:xfrm flipH="1" flipV="1">
            <a:off x="3779838" y="2132013"/>
            <a:ext cx="2120900" cy="101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6000">
                <a:latin typeface="Corbel" pitchFamily="34" charset="0"/>
              </a:rPr>
              <a:t>=</a:t>
            </a: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6300788" y="1639888"/>
            <a:ext cx="863600" cy="18780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800">
                <a:latin typeface="Corbel" pitchFamily="34" charset="0"/>
              </a:rPr>
              <a:t> 7</a:t>
            </a:r>
          </a:p>
          <a:p>
            <a:r>
              <a:rPr lang="cs-CZ" sz="1000">
                <a:latin typeface="Corbel" pitchFamily="34" charset="0"/>
              </a:rPr>
              <a:t>--------------</a:t>
            </a:r>
          </a:p>
          <a:p>
            <a:r>
              <a:rPr lang="cs-CZ" sz="4800">
                <a:latin typeface="Corbel" pitchFamily="34" charset="0"/>
              </a:rPr>
              <a:t> 8</a:t>
            </a:r>
          </a:p>
          <a:p>
            <a:endParaRPr lang="cs-CZ" sz="1000">
              <a:latin typeface="Corbel" pitchFamily="34" charset="0"/>
            </a:endParaRPr>
          </a:p>
        </p:txBody>
      </p:sp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991225" y="3929063"/>
            <a:ext cx="1482725" cy="15287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2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7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7" grpId="0"/>
      <p:bldP spid="5" grpId="0"/>
      <p:bldP spid="1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579438" y="622300"/>
            <a:ext cx="865187" cy="22780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800">
                <a:latin typeface="Corbel" pitchFamily="34" charset="0"/>
              </a:rPr>
              <a:t> </a:t>
            </a:r>
            <a:r>
              <a:rPr lang="cs-CZ" sz="6600">
                <a:latin typeface="Corbel" pitchFamily="34" charset="0"/>
              </a:rPr>
              <a:t>3</a:t>
            </a:r>
            <a:endParaRPr lang="cs-CZ" sz="4800">
              <a:latin typeface="Corbel" pitchFamily="34" charset="0"/>
            </a:endParaRPr>
          </a:p>
          <a:p>
            <a:r>
              <a:rPr lang="cs-CZ" sz="1000">
                <a:latin typeface="Corbel" pitchFamily="34" charset="0"/>
              </a:rPr>
              <a:t>--------------</a:t>
            </a:r>
          </a:p>
          <a:p>
            <a:r>
              <a:rPr lang="cs-CZ" sz="4800">
                <a:latin typeface="Corbel" pitchFamily="34" charset="0"/>
              </a:rPr>
              <a:t> </a:t>
            </a:r>
            <a:r>
              <a:rPr lang="cs-CZ" sz="6600">
                <a:latin typeface="Corbel" pitchFamily="34" charset="0"/>
              </a:rPr>
              <a:t>4</a:t>
            </a:r>
            <a:endParaRPr lang="cs-CZ" sz="1000">
              <a:latin typeface="Corbel" pitchFamily="34" charset="0"/>
            </a:endParaRP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2700338" y="622300"/>
            <a:ext cx="863600" cy="22780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800">
                <a:latin typeface="Corbel" pitchFamily="34" charset="0"/>
              </a:rPr>
              <a:t> </a:t>
            </a:r>
            <a:r>
              <a:rPr lang="cs-CZ" sz="6600">
                <a:latin typeface="Corbel" pitchFamily="34" charset="0"/>
              </a:rPr>
              <a:t>5</a:t>
            </a:r>
            <a:endParaRPr lang="cs-CZ" sz="4800">
              <a:latin typeface="Corbel" pitchFamily="34" charset="0"/>
            </a:endParaRPr>
          </a:p>
          <a:p>
            <a:r>
              <a:rPr lang="cs-CZ" sz="1000">
                <a:latin typeface="Corbel" pitchFamily="34" charset="0"/>
              </a:rPr>
              <a:t>--------------</a:t>
            </a:r>
          </a:p>
          <a:p>
            <a:r>
              <a:rPr lang="cs-CZ" sz="4800">
                <a:latin typeface="Corbel" pitchFamily="34" charset="0"/>
              </a:rPr>
              <a:t> </a:t>
            </a:r>
            <a:r>
              <a:rPr lang="cs-CZ" sz="6600">
                <a:latin typeface="Corbel" pitchFamily="34" charset="0"/>
              </a:rPr>
              <a:t>4</a:t>
            </a:r>
            <a:endParaRPr lang="cs-CZ" sz="1000">
              <a:latin typeface="Corbel" pitchFamily="34" charset="0"/>
            </a:endParaRP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1712913" y="1408113"/>
            <a:ext cx="696912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000">
                <a:latin typeface="Corbel" pitchFamily="34" charset="0"/>
              </a:rPr>
              <a:t>+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 flipH="1" flipV="1">
            <a:off x="2503488" y="1254125"/>
            <a:ext cx="2120900" cy="101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6000">
                <a:latin typeface="Corbel" pitchFamily="34" charset="0"/>
              </a:rPr>
              <a:t>=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5003800" y="622300"/>
            <a:ext cx="863600" cy="22780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800">
                <a:latin typeface="Corbel" pitchFamily="34" charset="0"/>
              </a:rPr>
              <a:t> </a:t>
            </a:r>
            <a:r>
              <a:rPr lang="cs-CZ" sz="6600">
                <a:latin typeface="Corbel" pitchFamily="34" charset="0"/>
              </a:rPr>
              <a:t>8</a:t>
            </a:r>
            <a:endParaRPr lang="cs-CZ" sz="4800">
              <a:latin typeface="Corbel" pitchFamily="34" charset="0"/>
            </a:endParaRPr>
          </a:p>
          <a:p>
            <a:r>
              <a:rPr lang="cs-CZ" sz="1000">
                <a:latin typeface="Corbel" pitchFamily="34" charset="0"/>
              </a:rPr>
              <a:t>--------------</a:t>
            </a:r>
          </a:p>
          <a:p>
            <a:r>
              <a:rPr lang="cs-CZ" sz="4800">
                <a:latin typeface="Corbel" pitchFamily="34" charset="0"/>
              </a:rPr>
              <a:t> </a:t>
            </a:r>
            <a:r>
              <a:rPr lang="cs-CZ" sz="6600">
                <a:latin typeface="Corbel" pitchFamily="34" charset="0"/>
              </a:rPr>
              <a:t>4</a:t>
            </a:r>
            <a:endParaRPr lang="cs-CZ" sz="1000">
              <a:latin typeface="Corbel" pitchFamily="34" charset="0"/>
            </a:endParaRP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 flipH="1" flipV="1">
            <a:off x="4651375" y="1254125"/>
            <a:ext cx="2122488" cy="101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6000">
                <a:latin typeface="Corbel" pitchFamily="34" charset="0"/>
              </a:rPr>
              <a:t>=</a:t>
            </a: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6770688" y="901700"/>
            <a:ext cx="1944687" cy="1568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9600">
                <a:latin typeface="Corbel" pitchFamily="34" charset="0"/>
              </a:rPr>
              <a:t>2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95288" y="3284538"/>
            <a:ext cx="1470025" cy="1470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503488" y="3228975"/>
            <a:ext cx="1465262" cy="15255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503488" y="4754563"/>
            <a:ext cx="1455737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848350" y="4691063"/>
            <a:ext cx="1465263" cy="1527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848350" y="3189288"/>
            <a:ext cx="1465263" cy="15255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0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3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6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9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9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2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5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8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1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title"/>
          </p:nvPr>
        </p:nvSpPr>
        <p:spPr>
          <a:xfrm>
            <a:off x="284163" y="230188"/>
            <a:ext cx="7681912" cy="1066800"/>
          </a:xfrm>
        </p:spPr>
        <p:txBody>
          <a:bodyPr/>
          <a:lstStyle/>
          <a:p>
            <a:r>
              <a:rPr lang="cs-CZ" smtClean="0"/>
              <a:t>Sečti zlomky:</a:t>
            </a: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579438" y="1296988"/>
            <a:ext cx="863600" cy="1722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800">
                <a:latin typeface="Corbel" pitchFamily="34" charset="0"/>
              </a:rPr>
              <a:t> 3</a:t>
            </a:r>
          </a:p>
          <a:p>
            <a:r>
              <a:rPr lang="cs-CZ" sz="1000">
                <a:latin typeface="Corbel" pitchFamily="34" charset="0"/>
              </a:rPr>
              <a:t>--------------</a:t>
            </a:r>
          </a:p>
          <a:p>
            <a:r>
              <a:rPr lang="cs-CZ" sz="4800">
                <a:latin typeface="Corbel" pitchFamily="34" charset="0"/>
              </a:rPr>
              <a:t> 6</a:t>
            </a:r>
            <a:endParaRPr lang="cs-CZ" sz="1000">
              <a:latin typeface="Corbel" pitchFamily="34" charset="0"/>
            </a:endParaRP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579438" y="2936875"/>
            <a:ext cx="863600" cy="1722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800">
                <a:latin typeface="Corbel" pitchFamily="34" charset="0"/>
              </a:rPr>
              <a:t> 5</a:t>
            </a:r>
          </a:p>
          <a:p>
            <a:r>
              <a:rPr lang="cs-CZ" sz="1000">
                <a:latin typeface="Corbel" pitchFamily="34" charset="0"/>
              </a:rPr>
              <a:t>--------------</a:t>
            </a:r>
          </a:p>
          <a:p>
            <a:r>
              <a:rPr lang="cs-CZ" sz="4800">
                <a:latin typeface="Corbel" pitchFamily="34" charset="0"/>
              </a:rPr>
              <a:t> 7</a:t>
            </a:r>
            <a:endParaRPr lang="cs-CZ" sz="1000">
              <a:latin typeface="Corbel" pitchFamily="34" charset="0"/>
            </a:endParaRP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2411413" y="1296988"/>
            <a:ext cx="865187" cy="1722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800">
                <a:latin typeface="Corbel" pitchFamily="34" charset="0"/>
              </a:rPr>
              <a:t> 2</a:t>
            </a:r>
          </a:p>
          <a:p>
            <a:r>
              <a:rPr lang="cs-CZ" sz="1000">
                <a:latin typeface="Corbel" pitchFamily="34" charset="0"/>
              </a:rPr>
              <a:t>--------------</a:t>
            </a:r>
          </a:p>
          <a:p>
            <a:r>
              <a:rPr lang="cs-CZ" sz="4800">
                <a:latin typeface="Corbel" pitchFamily="34" charset="0"/>
              </a:rPr>
              <a:t> 6</a:t>
            </a:r>
            <a:endParaRPr lang="cs-CZ" sz="1000">
              <a:latin typeface="Corbel" pitchFamily="34" charset="0"/>
            </a:endParaRP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579438" y="4656138"/>
            <a:ext cx="863600" cy="1722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800">
                <a:latin typeface="Corbel" pitchFamily="34" charset="0"/>
              </a:rPr>
              <a:t> 2</a:t>
            </a:r>
          </a:p>
          <a:p>
            <a:r>
              <a:rPr lang="cs-CZ" sz="1000">
                <a:latin typeface="Corbel" pitchFamily="34" charset="0"/>
              </a:rPr>
              <a:t>--------------</a:t>
            </a:r>
          </a:p>
          <a:p>
            <a:r>
              <a:rPr lang="cs-CZ" sz="4800">
                <a:latin typeface="Corbel" pitchFamily="34" charset="0"/>
              </a:rPr>
              <a:t> 4</a:t>
            </a:r>
            <a:endParaRPr lang="cs-CZ" sz="1000">
              <a:latin typeface="Corbel" pitchFamily="34" charset="0"/>
            </a:endParaRP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2411413" y="4622800"/>
            <a:ext cx="865187" cy="1724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800">
                <a:latin typeface="Corbel" pitchFamily="34" charset="0"/>
              </a:rPr>
              <a:t> 5</a:t>
            </a:r>
          </a:p>
          <a:p>
            <a:r>
              <a:rPr lang="cs-CZ" sz="1000">
                <a:latin typeface="Corbel" pitchFamily="34" charset="0"/>
              </a:rPr>
              <a:t>--------------</a:t>
            </a:r>
          </a:p>
          <a:p>
            <a:r>
              <a:rPr lang="cs-CZ" sz="4800">
                <a:latin typeface="Corbel" pitchFamily="34" charset="0"/>
              </a:rPr>
              <a:t> 4</a:t>
            </a:r>
            <a:endParaRPr lang="cs-CZ" sz="1000">
              <a:latin typeface="Corbel" pitchFamily="34" charset="0"/>
            </a:endParaRP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2384425" y="2932113"/>
            <a:ext cx="865188" cy="1724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800">
                <a:latin typeface="Corbel" pitchFamily="34" charset="0"/>
              </a:rPr>
              <a:t> 4</a:t>
            </a:r>
          </a:p>
          <a:p>
            <a:r>
              <a:rPr lang="cs-CZ" sz="1000">
                <a:latin typeface="Corbel" pitchFamily="34" charset="0"/>
              </a:rPr>
              <a:t>--------------</a:t>
            </a:r>
          </a:p>
          <a:p>
            <a:r>
              <a:rPr lang="cs-CZ" sz="4800">
                <a:latin typeface="Corbel" pitchFamily="34" charset="0"/>
              </a:rPr>
              <a:t> 7</a:t>
            </a:r>
            <a:endParaRPr lang="cs-CZ" sz="1000">
              <a:latin typeface="Corbel" pitchFamily="34" charset="0"/>
            </a:endParaRP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1628775" y="5130800"/>
            <a:ext cx="698500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000">
                <a:latin typeface="Corbel" pitchFamily="34" charset="0"/>
              </a:rPr>
              <a:t>+</a:t>
            </a: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1641475" y="3440113"/>
            <a:ext cx="698500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000">
                <a:latin typeface="Corbel" pitchFamily="34" charset="0"/>
              </a:rPr>
              <a:t>+</a:t>
            </a:r>
          </a:p>
        </p:txBody>
      </p:sp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1655763" y="1803400"/>
            <a:ext cx="696912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000">
                <a:latin typeface="Corbel" pitchFamily="34" charset="0"/>
              </a:rPr>
              <a:t>+</a:t>
            </a:r>
          </a:p>
        </p:txBody>
      </p:sp>
      <p:sp>
        <p:nvSpPr>
          <p:cNvPr id="14" name="TextovéPole 13"/>
          <p:cNvSpPr txBox="1">
            <a:spLocks noChangeArrowheads="1"/>
          </p:cNvSpPr>
          <p:nvPr/>
        </p:nvSpPr>
        <p:spPr bwMode="auto">
          <a:xfrm flipH="1" flipV="1">
            <a:off x="2003425" y="5010150"/>
            <a:ext cx="2120900" cy="10144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6000">
                <a:latin typeface="Corbel" pitchFamily="34" charset="0"/>
              </a:rPr>
              <a:t>=</a:t>
            </a:r>
          </a:p>
        </p:txBody>
      </p:sp>
      <p:sp>
        <p:nvSpPr>
          <p:cNvPr id="15" name="TextovéPole 14"/>
          <p:cNvSpPr txBox="1">
            <a:spLocks noChangeArrowheads="1"/>
          </p:cNvSpPr>
          <p:nvPr/>
        </p:nvSpPr>
        <p:spPr bwMode="auto">
          <a:xfrm flipH="1" flipV="1">
            <a:off x="1930400" y="3265488"/>
            <a:ext cx="2122488" cy="101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6000">
                <a:latin typeface="Corbel" pitchFamily="34" charset="0"/>
              </a:rPr>
              <a:t>=</a:t>
            </a:r>
          </a:p>
        </p:txBody>
      </p:sp>
      <p:sp>
        <p:nvSpPr>
          <p:cNvPr id="16" name="TextovéPole 15"/>
          <p:cNvSpPr txBox="1">
            <a:spLocks noChangeArrowheads="1"/>
          </p:cNvSpPr>
          <p:nvPr/>
        </p:nvSpPr>
        <p:spPr bwMode="auto">
          <a:xfrm flipH="1" flipV="1">
            <a:off x="1947863" y="1649413"/>
            <a:ext cx="2120900" cy="101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6000">
                <a:latin typeface="Corbel" pitchFamily="34" charset="0"/>
              </a:rPr>
              <a:t>=</a:t>
            </a:r>
          </a:p>
        </p:txBody>
      </p:sp>
      <p:sp>
        <p:nvSpPr>
          <p:cNvPr id="17" name="TextovéPole 16"/>
          <p:cNvSpPr txBox="1">
            <a:spLocks noChangeArrowheads="1"/>
          </p:cNvSpPr>
          <p:nvPr/>
        </p:nvSpPr>
        <p:spPr bwMode="auto">
          <a:xfrm>
            <a:off x="4356100" y="4622800"/>
            <a:ext cx="863600" cy="1724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800">
                <a:latin typeface="Corbel" pitchFamily="34" charset="0"/>
              </a:rPr>
              <a:t> 7</a:t>
            </a:r>
          </a:p>
          <a:p>
            <a:r>
              <a:rPr lang="cs-CZ" sz="1000">
                <a:latin typeface="Corbel" pitchFamily="34" charset="0"/>
              </a:rPr>
              <a:t>--------------</a:t>
            </a:r>
          </a:p>
          <a:p>
            <a:r>
              <a:rPr lang="cs-CZ" sz="4800">
                <a:latin typeface="Corbel" pitchFamily="34" charset="0"/>
              </a:rPr>
              <a:t> 4</a:t>
            </a:r>
            <a:endParaRPr lang="cs-CZ" sz="1000">
              <a:latin typeface="Corbel" pitchFamily="34" charset="0"/>
            </a:endParaRPr>
          </a:p>
        </p:txBody>
      </p:sp>
      <p:sp>
        <p:nvSpPr>
          <p:cNvPr id="18" name="TextovéPole 17"/>
          <p:cNvSpPr txBox="1">
            <a:spLocks noChangeArrowheads="1"/>
          </p:cNvSpPr>
          <p:nvPr/>
        </p:nvSpPr>
        <p:spPr bwMode="auto">
          <a:xfrm>
            <a:off x="4356100" y="2911475"/>
            <a:ext cx="863600" cy="1724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800">
                <a:latin typeface="Corbel" pitchFamily="34" charset="0"/>
              </a:rPr>
              <a:t> 9</a:t>
            </a:r>
          </a:p>
          <a:p>
            <a:r>
              <a:rPr lang="cs-CZ" sz="1000">
                <a:latin typeface="Corbel" pitchFamily="34" charset="0"/>
              </a:rPr>
              <a:t>--------------</a:t>
            </a:r>
          </a:p>
          <a:p>
            <a:r>
              <a:rPr lang="cs-CZ" sz="4800">
                <a:latin typeface="Corbel" pitchFamily="34" charset="0"/>
              </a:rPr>
              <a:t> 7</a:t>
            </a:r>
            <a:endParaRPr lang="cs-CZ" sz="1000">
              <a:latin typeface="Corbel" pitchFamily="34" charset="0"/>
            </a:endParaRPr>
          </a:p>
        </p:txBody>
      </p:sp>
      <p:sp>
        <p:nvSpPr>
          <p:cNvPr id="19" name="TextovéPole 18"/>
          <p:cNvSpPr txBox="1">
            <a:spLocks noChangeArrowheads="1"/>
          </p:cNvSpPr>
          <p:nvPr/>
        </p:nvSpPr>
        <p:spPr bwMode="auto">
          <a:xfrm>
            <a:off x="4356100" y="1296988"/>
            <a:ext cx="863600" cy="1722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800">
                <a:latin typeface="Corbel" pitchFamily="34" charset="0"/>
              </a:rPr>
              <a:t> 5</a:t>
            </a:r>
          </a:p>
          <a:p>
            <a:r>
              <a:rPr lang="cs-CZ" sz="1000">
                <a:latin typeface="Corbel" pitchFamily="34" charset="0"/>
              </a:rPr>
              <a:t>--------------</a:t>
            </a:r>
          </a:p>
          <a:p>
            <a:r>
              <a:rPr lang="cs-CZ" sz="4800">
                <a:latin typeface="Corbel" pitchFamily="34" charset="0"/>
              </a:rPr>
              <a:t> 6</a:t>
            </a:r>
            <a:endParaRPr lang="cs-CZ" sz="1000">
              <a:latin typeface="Corbel" pitchFamily="34" charset="0"/>
            </a:endParaRPr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6" fill="hold">
                      <p:stCondLst>
                        <p:cond delay="indefinite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0" fill="hold">
                      <p:stCondLst>
                        <p:cond delay="indefinite"/>
                      </p:stCondLst>
                      <p:childTnLst>
                        <p:par>
                          <p:cTn id="151" fill="hold">
                            <p:stCondLst>
                              <p:cond delay="0"/>
                            </p:stCondLst>
                            <p:childTnLst>
                              <p:par>
                                <p:cTn id="152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7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8" fill="hold">
                      <p:stCondLst>
                        <p:cond delay="indefinite"/>
                      </p:stCondLst>
                      <p:childTnLst>
                        <p:par>
                          <p:cTn id="159" fill="hold">
                            <p:stCondLst>
                              <p:cond delay="0"/>
                            </p:stCondLst>
                            <p:childTnLst>
                              <p:par>
                                <p:cTn id="16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2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3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4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5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6" fill="hold">
                      <p:stCondLst>
                        <p:cond delay="indefinite"/>
                      </p:stCondLst>
                      <p:childTnLst>
                        <p:par>
                          <p:cTn id="167" fill="hold">
                            <p:stCondLst>
                              <p:cond delay="0"/>
                            </p:stCondLst>
                            <p:childTnLst>
                              <p:par>
                                <p:cTn id="168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0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1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2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3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Vypočítej slovní úlohu</a:t>
            </a:r>
          </a:p>
        </p:txBody>
      </p:sp>
      <p:sp>
        <p:nvSpPr>
          <p:cNvPr id="20482" name="TextovéPole 4"/>
          <p:cNvSpPr txBox="1">
            <a:spLocks noChangeArrowheads="1"/>
          </p:cNvSpPr>
          <p:nvPr/>
        </p:nvSpPr>
        <p:spPr bwMode="auto">
          <a:xfrm>
            <a:off x="323850" y="1700213"/>
            <a:ext cx="8424863" cy="101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>
                <a:latin typeface="Corbel" pitchFamily="34" charset="0"/>
              </a:rPr>
              <a:t>Kamarádi Pavel, Honza, Petr a Lukáš šli na pizzu. Pavel snědl tři čtvrtiny pizzy, Honza snědl pět čtvrtin, Petr a Lukáš snědli každý dvě čtvrtiny pizzy. Kolik čtvrtin snědli všichni dohromady? Kolik celých pizza koláčů snědli dohromady?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458788" y="2997200"/>
            <a:ext cx="863600" cy="1354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800">
                <a:latin typeface="Corbel" pitchFamily="34" charset="0"/>
              </a:rPr>
              <a:t> </a:t>
            </a:r>
            <a:r>
              <a:rPr lang="cs-CZ" sz="2400">
                <a:latin typeface="Corbel" pitchFamily="34" charset="0"/>
              </a:rPr>
              <a:t>3</a:t>
            </a:r>
            <a:endParaRPr lang="cs-CZ" sz="4800">
              <a:latin typeface="Corbel" pitchFamily="34" charset="0"/>
            </a:endParaRPr>
          </a:p>
          <a:p>
            <a:r>
              <a:rPr lang="cs-CZ" sz="1000">
                <a:latin typeface="Corbel" pitchFamily="34" charset="0"/>
              </a:rPr>
              <a:t>-----------</a:t>
            </a:r>
          </a:p>
          <a:p>
            <a:r>
              <a:rPr lang="cs-CZ" sz="2400">
                <a:latin typeface="Corbel" pitchFamily="34" charset="0"/>
              </a:rPr>
              <a:t>  4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1476375" y="2997200"/>
            <a:ext cx="863600" cy="1354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800">
                <a:latin typeface="Corbel" pitchFamily="34" charset="0"/>
              </a:rPr>
              <a:t> </a:t>
            </a:r>
            <a:r>
              <a:rPr lang="cs-CZ" sz="2400">
                <a:latin typeface="Corbel" pitchFamily="34" charset="0"/>
              </a:rPr>
              <a:t>5</a:t>
            </a:r>
            <a:endParaRPr lang="cs-CZ" sz="4800">
              <a:latin typeface="Corbel" pitchFamily="34" charset="0"/>
            </a:endParaRPr>
          </a:p>
          <a:p>
            <a:r>
              <a:rPr lang="cs-CZ" sz="1000">
                <a:latin typeface="Corbel" pitchFamily="34" charset="0"/>
              </a:rPr>
              <a:t>-----------</a:t>
            </a:r>
          </a:p>
          <a:p>
            <a:r>
              <a:rPr lang="cs-CZ" sz="2400">
                <a:latin typeface="Corbel" pitchFamily="34" charset="0"/>
              </a:rPr>
              <a:t>  4</a:t>
            </a: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2555875" y="3019425"/>
            <a:ext cx="863600" cy="1354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800">
                <a:latin typeface="Corbel" pitchFamily="34" charset="0"/>
              </a:rPr>
              <a:t> </a:t>
            </a:r>
            <a:r>
              <a:rPr lang="cs-CZ" sz="2400">
                <a:latin typeface="Corbel" pitchFamily="34" charset="0"/>
              </a:rPr>
              <a:t>2</a:t>
            </a:r>
            <a:endParaRPr lang="cs-CZ" sz="4800">
              <a:latin typeface="Corbel" pitchFamily="34" charset="0"/>
            </a:endParaRPr>
          </a:p>
          <a:p>
            <a:r>
              <a:rPr lang="cs-CZ" sz="1000">
                <a:latin typeface="Corbel" pitchFamily="34" charset="0"/>
              </a:rPr>
              <a:t>-----------</a:t>
            </a:r>
          </a:p>
          <a:p>
            <a:r>
              <a:rPr lang="cs-CZ" sz="2400">
                <a:latin typeface="Corbel" pitchFamily="34" charset="0"/>
              </a:rPr>
              <a:t>  4</a:t>
            </a: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3563938" y="3019425"/>
            <a:ext cx="863600" cy="1354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800">
                <a:latin typeface="Corbel" pitchFamily="34" charset="0"/>
              </a:rPr>
              <a:t> </a:t>
            </a:r>
            <a:r>
              <a:rPr lang="cs-CZ" sz="2400">
                <a:latin typeface="Corbel" pitchFamily="34" charset="0"/>
              </a:rPr>
              <a:t>2</a:t>
            </a:r>
            <a:endParaRPr lang="cs-CZ" sz="4800">
              <a:latin typeface="Corbel" pitchFamily="34" charset="0"/>
            </a:endParaRPr>
          </a:p>
          <a:p>
            <a:r>
              <a:rPr lang="cs-CZ" sz="1000">
                <a:latin typeface="Corbel" pitchFamily="34" charset="0"/>
              </a:rPr>
              <a:t>-----------</a:t>
            </a:r>
          </a:p>
          <a:p>
            <a:r>
              <a:rPr lang="cs-CZ" sz="2400">
                <a:latin typeface="Corbel" pitchFamily="34" charset="0"/>
              </a:rPr>
              <a:t>  4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323850" y="2900363"/>
            <a:ext cx="4103688" cy="369887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solidFill>
                  <a:srgbClr val="FF0000"/>
                </a:solidFill>
              </a:rPr>
              <a:t>Pavel             </a:t>
            </a:r>
            <a:r>
              <a:rPr lang="cs-CZ" b="1" dirty="0">
                <a:solidFill>
                  <a:srgbClr val="7030A0"/>
                </a:solidFill>
              </a:rPr>
              <a:t>Honza          </a:t>
            </a:r>
            <a:r>
              <a:rPr lang="cs-CZ" b="1" dirty="0">
                <a:solidFill>
                  <a:srgbClr val="00B050"/>
                </a:solidFill>
              </a:rPr>
              <a:t>Petr          </a:t>
            </a:r>
            <a:r>
              <a:rPr lang="cs-CZ" b="1" dirty="0">
                <a:solidFill>
                  <a:srgbClr val="0070C0"/>
                </a:solidFill>
              </a:rPr>
              <a:t>Lukáš</a:t>
            </a:r>
            <a:r>
              <a:rPr lang="cs-CZ" b="1" dirty="0">
                <a:solidFill>
                  <a:srgbClr val="00B050"/>
                </a:solidFill>
              </a:rPr>
              <a:t>            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2550" y="4508500"/>
            <a:ext cx="1027113" cy="10556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289050" y="4508500"/>
            <a:ext cx="1050925" cy="10556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828925" y="4503738"/>
            <a:ext cx="1022350" cy="106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" name="TextovéPole 15"/>
          <p:cNvSpPr txBox="1">
            <a:spLocks noChangeArrowheads="1"/>
          </p:cNvSpPr>
          <p:nvPr/>
        </p:nvSpPr>
        <p:spPr bwMode="auto">
          <a:xfrm>
            <a:off x="3108325" y="3500438"/>
            <a:ext cx="698500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000">
                <a:latin typeface="Corbel" pitchFamily="34" charset="0"/>
              </a:rPr>
              <a:t>+</a:t>
            </a:r>
          </a:p>
        </p:txBody>
      </p:sp>
      <p:sp>
        <p:nvSpPr>
          <p:cNvPr id="17" name="TextovéPole 16"/>
          <p:cNvSpPr txBox="1">
            <a:spLocks noChangeArrowheads="1"/>
          </p:cNvSpPr>
          <p:nvPr/>
        </p:nvSpPr>
        <p:spPr bwMode="auto">
          <a:xfrm>
            <a:off x="2132013" y="3500438"/>
            <a:ext cx="696912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000">
                <a:latin typeface="Corbel" pitchFamily="34" charset="0"/>
              </a:rPr>
              <a:t>+</a:t>
            </a:r>
          </a:p>
        </p:txBody>
      </p:sp>
      <p:sp>
        <p:nvSpPr>
          <p:cNvPr id="18" name="TextovéPole 17"/>
          <p:cNvSpPr txBox="1">
            <a:spLocks noChangeArrowheads="1"/>
          </p:cNvSpPr>
          <p:nvPr/>
        </p:nvSpPr>
        <p:spPr bwMode="auto">
          <a:xfrm>
            <a:off x="1100138" y="3500438"/>
            <a:ext cx="696912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000">
                <a:latin typeface="Corbel" pitchFamily="34" charset="0"/>
              </a:rPr>
              <a:t>+</a:t>
            </a:r>
          </a:p>
        </p:txBody>
      </p:sp>
      <p:sp>
        <p:nvSpPr>
          <p:cNvPr id="19" name="TextovéPole 18"/>
          <p:cNvSpPr txBox="1">
            <a:spLocks noChangeArrowheads="1"/>
          </p:cNvSpPr>
          <p:nvPr/>
        </p:nvSpPr>
        <p:spPr bwMode="auto">
          <a:xfrm flipH="1" flipV="1">
            <a:off x="3995738" y="3575050"/>
            <a:ext cx="681037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000">
                <a:latin typeface="Corbel" pitchFamily="34" charset="0"/>
              </a:rPr>
              <a:t>=</a:t>
            </a:r>
          </a:p>
        </p:txBody>
      </p:sp>
      <p:sp>
        <p:nvSpPr>
          <p:cNvPr id="20" name="TextovéPole 19"/>
          <p:cNvSpPr txBox="1">
            <a:spLocks noChangeArrowheads="1"/>
          </p:cNvSpPr>
          <p:nvPr/>
        </p:nvSpPr>
        <p:spPr bwMode="auto">
          <a:xfrm>
            <a:off x="4632325" y="3019425"/>
            <a:ext cx="865188" cy="1354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800">
                <a:latin typeface="Corbel" pitchFamily="34" charset="0"/>
              </a:rPr>
              <a:t> </a:t>
            </a:r>
            <a:r>
              <a:rPr lang="cs-CZ" sz="2400">
                <a:latin typeface="Corbel" pitchFamily="34" charset="0"/>
              </a:rPr>
              <a:t>12</a:t>
            </a:r>
            <a:endParaRPr lang="cs-CZ" sz="4800">
              <a:latin typeface="Corbel" pitchFamily="34" charset="0"/>
            </a:endParaRPr>
          </a:p>
          <a:p>
            <a:r>
              <a:rPr lang="cs-CZ" sz="1000">
                <a:latin typeface="Corbel" pitchFamily="34" charset="0"/>
              </a:rPr>
              <a:t>-----------</a:t>
            </a:r>
          </a:p>
          <a:p>
            <a:r>
              <a:rPr lang="cs-CZ" sz="2400">
                <a:latin typeface="Corbel" pitchFamily="34" charset="0"/>
              </a:rPr>
              <a:t>  4</a:t>
            </a:r>
          </a:p>
        </p:txBody>
      </p:sp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4676775" y="4652963"/>
            <a:ext cx="4071938" cy="1816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Corbel" pitchFamily="34" charset="0"/>
              </a:rPr>
              <a:t>Kamarádi snědli společně dvanáct čtvrtin pizzy, společně snědli tři celé pizzy. </a:t>
            </a:r>
          </a:p>
        </p:txBody>
      </p:sp>
      <p:pic>
        <p:nvPicPr>
          <p:cNvPr id="20497" name="Picture 5" descr="C:\Users\profesor\AppData\Local\Microsoft\Windows\Temporary Internet Files\Content.IE5\5AX27KWK\MC900198164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684963" y="142875"/>
            <a:ext cx="2273300" cy="1557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9" grpId="0"/>
      <p:bldP spid="10" grpId="0"/>
      <p:bldP spid="11" grpId="0"/>
      <p:bldP spid="12" grpId="0" animBg="1"/>
      <p:bldP spid="16" grpId="0"/>
      <p:bldP spid="17" grpId="0"/>
      <p:bldP spid="18" grpId="0"/>
      <p:bldP spid="19" grpId="0"/>
      <p:bldP spid="20" grpId="0"/>
      <p:bldP spid="1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Odčítání zlomků</a:t>
            </a: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579438" y="1296988"/>
            <a:ext cx="863600" cy="1722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800">
                <a:latin typeface="Corbel" pitchFamily="34" charset="0"/>
              </a:rPr>
              <a:t> </a:t>
            </a:r>
            <a:r>
              <a:rPr lang="cs-CZ" sz="4000">
                <a:latin typeface="Corbel" pitchFamily="34" charset="0"/>
              </a:rPr>
              <a:t>10</a:t>
            </a:r>
            <a:endParaRPr lang="cs-CZ" sz="4800">
              <a:latin typeface="Corbel" pitchFamily="34" charset="0"/>
            </a:endParaRPr>
          </a:p>
          <a:p>
            <a:r>
              <a:rPr lang="cs-CZ" sz="1000">
                <a:latin typeface="Corbel" pitchFamily="34" charset="0"/>
              </a:rPr>
              <a:t>--------------</a:t>
            </a:r>
          </a:p>
          <a:p>
            <a:r>
              <a:rPr lang="cs-CZ" sz="4800">
                <a:latin typeface="Corbel" pitchFamily="34" charset="0"/>
              </a:rPr>
              <a:t> </a:t>
            </a:r>
            <a:r>
              <a:rPr lang="cs-CZ" sz="4000">
                <a:latin typeface="Corbel" pitchFamily="34" charset="0"/>
              </a:rPr>
              <a:t>10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2411413" y="1296988"/>
            <a:ext cx="865187" cy="160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800">
                <a:latin typeface="Corbel" pitchFamily="34" charset="0"/>
              </a:rPr>
              <a:t> </a:t>
            </a:r>
            <a:r>
              <a:rPr lang="cs-CZ" sz="4000">
                <a:latin typeface="Corbel" pitchFamily="34" charset="0"/>
              </a:rPr>
              <a:t>6</a:t>
            </a:r>
            <a:endParaRPr lang="cs-CZ" sz="4800">
              <a:latin typeface="Corbel" pitchFamily="34" charset="0"/>
            </a:endParaRPr>
          </a:p>
          <a:p>
            <a:r>
              <a:rPr lang="cs-CZ" sz="1000">
                <a:latin typeface="Corbel" pitchFamily="34" charset="0"/>
              </a:rPr>
              <a:t>--------------</a:t>
            </a:r>
          </a:p>
          <a:p>
            <a:r>
              <a:rPr lang="cs-CZ" sz="4000">
                <a:latin typeface="Corbel" pitchFamily="34" charset="0"/>
              </a:rPr>
              <a:t>10</a:t>
            </a: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5148263" y="1296988"/>
            <a:ext cx="863600" cy="1476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000">
                <a:latin typeface="Corbel" pitchFamily="34" charset="0"/>
              </a:rPr>
              <a:t> 4</a:t>
            </a:r>
          </a:p>
          <a:p>
            <a:r>
              <a:rPr lang="cs-CZ" sz="1000">
                <a:latin typeface="Corbel" pitchFamily="34" charset="0"/>
              </a:rPr>
              <a:t>--------------</a:t>
            </a:r>
          </a:p>
          <a:p>
            <a:r>
              <a:rPr lang="cs-CZ" sz="4000">
                <a:latin typeface="Corbel" pitchFamily="34" charset="0"/>
              </a:rPr>
              <a:t>10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1655763" y="1557338"/>
            <a:ext cx="696912" cy="110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6600">
                <a:latin typeface="Corbel" pitchFamily="34" charset="0"/>
              </a:rPr>
              <a:t>-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 flipH="1" flipV="1">
            <a:off x="3924300" y="1649413"/>
            <a:ext cx="608013" cy="101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6000">
                <a:latin typeface="Corbel" pitchFamily="34" charset="0"/>
              </a:rPr>
              <a:t>=</a:t>
            </a:r>
          </a:p>
        </p:txBody>
      </p:sp>
      <p:graphicFrame>
        <p:nvGraphicFramePr>
          <p:cNvPr id="10" name="Tabulka 9"/>
          <p:cNvGraphicFramePr>
            <a:graphicFrameLocks noGrp="1"/>
          </p:cNvGraphicFramePr>
          <p:nvPr/>
        </p:nvGraphicFramePr>
        <p:xfrm>
          <a:off x="323527" y="3140970"/>
          <a:ext cx="1475234" cy="1600570"/>
        </p:xfrm>
        <a:graphic>
          <a:graphicData uri="http://schemas.openxmlformats.org/drawingml/2006/table">
            <a:tbl>
              <a:tblPr>
                <a:tableStyleId>{3C2FFA5D-87B4-456A-9821-1D502468CF0F}</a:tableStyleId>
              </a:tblPr>
              <a:tblGrid>
                <a:gridCol w="737617"/>
                <a:gridCol w="737617"/>
              </a:tblGrid>
              <a:tr h="320114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>
                          <a:effectLst/>
                        </a:rPr>
                        <a:t> 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>
                          <a:effectLst/>
                        </a:rPr>
                        <a:t> 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320114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>
                          <a:effectLst/>
                        </a:rPr>
                        <a:t> 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>
                          <a:effectLst/>
                        </a:rPr>
                        <a:t> 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320114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>
                          <a:effectLst/>
                        </a:rPr>
                        <a:t> 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 dirty="0">
                          <a:effectLst/>
                        </a:rPr>
                        <a:t> 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320114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>
                          <a:effectLst/>
                        </a:rPr>
                        <a:t> 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>
                          <a:effectLst/>
                        </a:rPr>
                        <a:t> 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320114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>
                          <a:effectLst/>
                        </a:rPr>
                        <a:t> 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 dirty="0">
                          <a:effectLst/>
                        </a:rPr>
                        <a:t> 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</a:tbl>
          </a:graphicData>
        </a:graphic>
      </p:graphicFrame>
      <p:graphicFrame>
        <p:nvGraphicFramePr>
          <p:cNvPr id="14" name="Tabulka 13"/>
          <p:cNvGraphicFramePr>
            <a:graphicFrameLocks noGrp="1"/>
          </p:cNvGraphicFramePr>
          <p:nvPr/>
        </p:nvGraphicFramePr>
        <p:xfrm>
          <a:off x="2090960" y="3789040"/>
          <a:ext cx="1505696" cy="936103"/>
        </p:xfrm>
        <a:graphic>
          <a:graphicData uri="http://schemas.openxmlformats.org/drawingml/2006/table">
            <a:tbl>
              <a:tblPr>
                <a:tableStyleId>{3C2FFA5D-87B4-456A-9821-1D502468CF0F}</a:tableStyleId>
              </a:tblPr>
              <a:tblGrid>
                <a:gridCol w="752848"/>
                <a:gridCol w="752848"/>
              </a:tblGrid>
              <a:tr h="306919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 dirty="0">
                          <a:effectLst/>
                        </a:rPr>
                        <a:t> 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>
                          <a:effectLst/>
                        </a:rPr>
                        <a:t> 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306919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>
                          <a:effectLst/>
                        </a:rPr>
                        <a:t> 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 dirty="0">
                          <a:effectLst/>
                        </a:rPr>
                        <a:t> 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322265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>
                          <a:effectLst/>
                        </a:rPr>
                        <a:t> 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 dirty="0">
                          <a:effectLst/>
                        </a:rPr>
                        <a:t> 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</a:tbl>
          </a:graphicData>
        </a:graphic>
      </p:graphicFrame>
      <p:graphicFrame>
        <p:nvGraphicFramePr>
          <p:cNvPr id="15" name="Tabulka 14"/>
          <p:cNvGraphicFramePr>
            <a:graphicFrameLocks noGrp="1"/>
          </p:cNvGraphicFramePr>
          <p:nvPr/>
        </p:nvGraphicFramePr>
        <p:xfrm>
          <a:off x="4788024" y="3048947"/>
          <a:ext cx="1430450" cy="504056"/>
        </p:xfrm>
        <a:graphic>
          <a:graphicData uri="http://schemas.openxmlformats.org/drawingml/2006/table">
            <a:tbl>
              <a:tblPr>
                <a:tableStyleId>{3C2FFA5D-87B4-456A-9821-1D502468CF0F}</a:tableStyleId>
              </a:tblPr>
              <a:tblGrid>
                <a:gridCol w="715225"/>
                <a:gridCol w="715225"/>
              </a:tblGrid>
              <a:tr h="252028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>
                          <a:effectLst/>
                        </a:rPr>
                        <a:t> 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>
                          <a:effectLst/>
                        </a:rPr>
                        <a:t> 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252028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>
                          <a:effectLst/>
                        </a:rPr>
                        <a:t> 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 dirty="0">
                          <a:effectLst/>
                        </a:rPr>
                        <a:t> 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</a:tbl>
          </a:graphicData>
        </a:graphic>
      </p:graphicFrame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Vypočítej:</a:t>
            </a: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579438" y="2936875"/>
            <a:ext cx="863600" cy="1708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800">
                <a:latin typeface="Corbel" pitchFamily="34" charset="0"/>
              </a:rPr>
              <a:t> 8</a:t>
            </a:r>
          </a:p>
          <a:p>
            <a:r>
              <a:rPr lang="cs-CZ" sz="1000">
                <a:latin typeface="Corbel" pitchFamily="34" charset="0"/>
              </a:rPr>
              <a:t>--------------</a:t>
            </a:r>
          </a:p>
          <a:p>
            <a:r>
              <a:rPr lang="cs-CZ" sz="4800">
                <a:latin typeface="Corbel" pitchFamily="34" charset="0"/>
              </a:rPr>
              <a:t> </a:t>
            </a:r>
            <a:r>
              <a:rPr lang="cs-CZ" sz="4800"/>
              <a:t>8</a:t>
            </a:r>
            <a:endParaRPr lang="cs-CZ" sz="1000"/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579438" y="4656138"/>
            <a:ext cx="863600" cy="1722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800">
                <a:latin typeface="Corbel" pitchFamily="34" charset="0"/>
              </a:rPr>
              <a:t> 7</a:t>
            </a:r>
          </a:p>
          <a:p>
            <a:r>
              <a:rPr lang="cs-CZ" sz="1000">
                <a:latin typeface="Corbel" pitchFamily="34" charset="0"/>
              </a:rPr>
              <a:t>--------------</a:t>
            </a:r>
          </a:p>
          <a:p>
            <a:r>
              <a:rPr lang="cs-CZ" sz="4800">
                <a:latin typeface="Corbel" pitchFamily="34" charset="0"/>
              </a:rPr>
              <a:t> 8</a:t>
            </a:r>
            <a:endParaRPr lang="cs-CZ" sz="1000">
              <a:latin typeface="Corbel" pitchFamily="34" charset="0"/>
            </a:endParaRP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2411413" y="4622800"/>
            <a:ext cx="865187" cy="1724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800">
                <a:latin typeface="Corbel" pitchFamily="34" charset="0"/>
              </a:rPr>
              <a:t> 2</a:t>
            </a:r>
          </a:p>
          <a:p>
            <a:r>
              <a:rPr lang="cs-CZ" sz="1000">
                <a:latin typeface="Corbel" pitchFamily="34" charset="0"/>
              </a:rPr>
              <a:t>--------------</a:t>
            </a:r>
          </a:p>
          <a:p>
            <a:r>
              <a:rPr lang="cs-CZ" sz="4800">
                <a:latin typeface="Corbel" pitchFamily="34" charset="0"/>
              </a:rPr>
              <a:t> 8</a:t>
            </a:r>
            <a:endParaRPr lang="cs-CZ" sz="1000">
              <a:latin typeface="Corbel" pitchFamily="34" charset="0"/>
            </a:endParaRP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2384425" y="2932113"/>
            <a:ext cx="865188" cy="1724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800">
                <a:latin typeface="Corbel" pitchFamily="34" charset="0"/>
              </a:rPr>
              <a:t> 5</a:t>
            </a:r>
          </a:p>
          <a:p>
            <a:r>
              <a:rPr lang="cs-CZ" sz="1000">
                <a:latin typeface="Corbel" pitchFamily="34" charset="0"/>
              </a:rPr>
              <a:t>--------------</a:t>
            </a:r>
          </a:p>
          <a:p>
            <a:r>
              <a:rPr lang="cs-CZ" sz="4800">
                <a:latin typeface="Corbel" pitchFamily="34" charset="0"/>
              </a:rPr>
              <a:t> 8</a:t>
            </a:r>
            <a:endParaRPr lang="cs-CZ" sz="1000">
              <a:latin typeface="Corbel" pitchFamily="34" charset="0"/>
            </a:endParaRP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1628775" y="5130800"/>
            <a:ext cx="698500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000">
                <a:latin typeface="Corbel" pitchFamily="34" charset="0"/>
              </a:rPr>
              <a:t>-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1641475" y="3440113"/>
            <a:ext cx="698500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000">
                <a:latin typeface="Corbel" pitchFamily="34" charset="0"/>
              </a:rPr>
              <a:t>-</a:t>
            </a: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1655763" y="1803400"/>
            <a:ext cx="696912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000">
                <a:latin typeface="Corbel" pitchFamily="34" charset="0"/>
              </a:rPr>
              <a:t>-</a:t>
            </a: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 flipH="1" flipV="1">
            <a:off x="2003425" y="5010150"/>
            <a:ext cx="2120900" cy="10144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6000">
                <a:latin typeface="Corbel" pitchFamily="34" charset="0"/>
              </a:rPr>
              <a:t>=</a:t>
            </a: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 flipH="1" flipV="1">
            <a:off x="1930400" y="3265488"/>
            <a:ext cx="2122488" cy="101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6000">
                <a:latin typeface="Corbel" pitchFamily="34" charset="0"/>
              </a:rPr>
              <a:t>=</a:t>
            </a:r>
          </a:p>
        </p:txBody>
      </p:sp>
      <p:sp>
        <p:nvSpPr>
          <p:cNvPr id="13" name="TextovéPole 12"/>
          <p:cNvSpPr txBox="1">
            <a:spLocks noChangeArrowheads="1"/>
          </p:cNvSpPr>
          <p:nvPr/>
        </p:nvSpPr>
        <p:spPr bwMode="auto">
          <a:xfrm flipH="1" flipV="1">
            <a:off x="1947863" y="1649413"/>
            <a:ext cx="2120900" cy="101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6000">
                <a:latin typeface="Corbel" pitchFamily="34" charset="0"/>
              </a:rPr>
              <a:t>=</a:t>
            </a:r>
          </a:p>
        </p:txBody>
      </p:sp>
      <p:sp>
        <p:nvSpPr>
          <p:cNvPr id="14" name="TextovéPole 13"/>
          <p:cNvSpPr txBox="1">
            <a:spLocks noChangeArrowheads="1"/>
          </p:cNvSpPr>
          <p:nvPr/>
        </p:nvSpPr>
        <p:spPr bwMode="auto">
          <a:xfrm>
            <a:off x="4356100" y="4622800"/>
            <a:ext cx="863600" cy="1724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800">
                <a:latin typeface="Corbel" pitchFamily="34" charset="0"/>
              </a:rPr>
              <a:t> 5</a:t>
            </a:r>
          </a:p>
          <a:p>
            <a:r>
              <a:rPr lang="cs-CZ" sz="1000">
                <a:latin typeface="Corbel" pitchFamily="34" charset="0"/>
              </a:rPr>
              <a:t>--------------</a:t>
            </a:r>
          </a:p>
          <a:p>
            <a:r>
              <a:rPr lang="cs-CZ" sz="4800">
                <a:latin typeface="Corbel" pitchFamily="34" charset="0"/>
              </a:rPr>
              <a:t> 8</a:t>
            </a:r>
            <a:endParaRPr lang="cs-CZ" sz="1000">
              <a:latin typeface="Corbel" pitchFamily="34" charset="0"/>
            </a:endParaRPr>
          </a:p>
        </p:txBody>
      </p:sp>
      <p:sp>
        <p:nvSpPr>
          <p:cNvPr id="15" name="TextovéPole 14"/>
          <p:cNvSpPr txBox="1">
            <a:spLocks noChangeArrowheads="1"/>
          </p:cNvSpPr>
          <p:nvPr/>
        </p:nvSpPr>
        <p:spPr bwMode="auto">
          <a:xfrm>
            <a:off x="4356100" y="2911475"/>
            <a:ext cx="863600" cy="1724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800">
                <a:latin typeface="Corbel" pitchFamily="34" charset="0"/>
              </a:rPr>
              <a:t> 3</a:t>
            </a:r>
          </a:p>
          <a:p>
            <a:r>
              <a:rPr lang="cs-CZ" sz="1000">
                <a:latin typeface="Corbel" pitchFamily="34" charset="0"/>
              </a:rPr>
              <a:t>--------------</a:t>
            </a:r>
          </a:p>
          <a:p>
            <a:r>
              <a:rPr lang="cs-CZ" sz="4800">
                <a:latin typeface="Corbel" pitchFamily="34" charset="0"/>
              </a:rPr>
              <a:t> 8</a:t>
            </a:r>
            <a:endParaRPr lang="cs-CZ" sz="1000">
              <a:latin typeface="Corbel" pitchFamily="34" charset="0"/>
            </a:endParaRPr>
          </a:p>
        </p:txBody>
      </p:sp>
      <p:sp>
        <p:nvSpPr>
          <p:cNvPr id="16" name="TextovéPole 15"/>
          <p:cNvSpPr txBox="1">
            <a:spLocks noChangeArrowheads="1"/>
          </p:cNvSpPr>
          <p:nvPr/>
        </p:nvSpPr>
        <p:spPr bwMode="auto">
          <a:xfrm>
            <a:off x="2384425" y="1296988"/>
            <a:ext cx="865188" cy="1722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800">
                <a:latin typeface="Corbel" pitchFamily="34" charset="0"/>
              </a:rPr>
              <a:t> 4</a:t>
            </a:r>
          </a:p>
          <a:p>
            <a:r>
              <a:rPr lang="cs-CZ" sz="1000">
                <a:latin typeface="Corbel" pitchFamily="34" charset="0"/>
              </a:rPr>
              <a:t>--------------</a:t>
            </a:r>
          </a:p>
          <a:p>
            <a:r>
              <a:rPr lang="cs-CZ" sz="4800">
                <a:latin typeface="Corbel" pitchFamily="34" charset="0"/>
              </a:rPr>
              <a:t> 7</a:t>
            </a:r>
            <a:endParaRPr lang="cs-CZ" sz="1000">
              <a:latin typeface="Corbel" pitchFamily="34" charset="0"/>
            </a:endParaRPr>
          </a:p>
        </p:txBody>
      </p:sp>
      <p:sp>
        <p:nvSpPr>
          <p:cNvPr id="17" name="TextovéPole 16"/>
          <p:cNvSpPr txBox="1">
            <a:spLocks noChangeArrowheads="1"/>
          </p:cNvSpPr>
          <p:nvPr/>
        </p:nvSpPr>
        <p:spPr bwMode="auto">
          <a:xfrm>
            <a:off x="579438" y="1296988"/>
            <a:ext cx="863600" cy="1722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800">
                <a:latin typeface="Corbel" pitchFamily="34" charset="0"/>
              </a:rPr>
              <a:t> 5</a:t>
            </a:r>
          </a:p>
          <a:p>
            <a:r>
              <a:rPr lang="cs-CZ" sz="1000">
                <a:latin typeface="Corbel" pitchFamily="34" charset="0"/>
              </a:rPr>
              <a:t>--------------</a:t>
            </a:r>
          </a:p>
          <a:p>
            <a:r>
              <a:rPr lang="cs-CZ" sz="4800">
                <a:latin typeface="Corbel" pitchFamily="34" charset="0"/>
              </a:rPr>
              <a:t> 7</a:t>
            </a:r>
            <a:endParaRPr lang="cs-CZ" sz="1000">
              <a:latin typeface="Corbel" pitchFamily="34" charset="0"/>
            </a:endParaRPr>
          </a:p>
        </p:txBody>
      </p:sp>
      <p:sp>
        <p:nvSpPr>
          <p:cNvPr id="18" name="TextovéPole 17"/>
          <p:cNvSpPr txBox="1">
            <a:spLocks noChangeArrowheads="1"/>
          </p:cNvSpPr>
          <p:nvPr/>
        </p:nvSpPr>
        <p:spPr bwMode="auto">
          <a:xfrm>
            <a:off x="4356100" y="1296988"/>
            <a:ext cx="863600" cy="1722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800">
                <a:latin typeface="Corbel" pitchFamily="34" charset="0"/>
              </a:rPr>
              <a:t> 1</a:t>
            </a:r>
          </a:p>
          <a:p>
            <a:r>
              <a:rPr lang="cs-CZ" sz="1000">
                <a:latin typeface="Corbel" pitchFamily="34" charset="0"/>
              </a:rPr>
              <a:t>--------------</a:t>
            </a:r>
          </a:p>
          <a:p>
            <a:r>
              <a:rPr lang="cs-CZ" sz="4800">
                <a:latin typeface="Corbel" pitchFamily="34" charset="0"/>
              </a:rPr>
              <a:t> 7</a:t>
            </a:r>
            <a:endParaRPr lang="cs-CZ" sz="1000">
              <a:latin typeface="Corbel" pitchFamily="34" charset="0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4" fill="hold">
                      <p:stCondLst>
                        <p:cond delay="indefinite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2" fill="hold">
                      <p:stCondLst>
                        <p:cond delay="indefinite"/>
                      </p:stCondLst>
                      <p:childTnLst>
                        <p:par>
                          <p:cTn id="133" fill="hold">
                            <p:stCondLst>
                              <p:cond delay="0"/>
                            </p:stCondLst>
                            <p:childTnLst>
                              <p:par>
                                <p:cTn id="134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0" fill="hold">
                      <p:stCondLst>
                        <p:cond delay="indefinite"/>
                      </p:stCondLst>
                      <p:childTnLst>
                        <p:par>
                          <p:cTn id="151" fill="hold">
                            <p:stCondLst>
                              <p:cond delay="0"/>
                            </p:stCondLst>
                            <p:childTnLst>
                              <p:par>
                                <p:cTn id="15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6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8" fill="hold">
                      <p:stCondLst>
                        <p:cond delay="indefinite"/>
                      </p:stCondLst>
                      <p:childTnLst>
                        <p:par>
                          <p:cTn id="169" fill="hold">
                            <p:stCondLst>
                              <p:cond delay="0"/>
                            </p:stCondLst>
                            <p:childTnLst>
                              <p:par>
                                <p:cTn id="17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7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8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8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6" fill="hold">
                      <p:stCondLst>
                        <p:cond delay="indefinite"/>
                      </p:stCondLst>
                      <p:childTnLst>
                        <p:par>
                          <p:cTn id="187" fill="hold">
                            <p:stCondLst>
                              <p:cond delay="0"/>
                            </p:stCondLst>
                            <p:childTnLst>
                              <p:par>
                                <p:cTn id="18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9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0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Vypočítej slovní úlohu</a:t>
            </a:r>
          </a:p>
        </p:txBody>
      </p:sp>
      <p:sp>
        <p:nvSpPr>
          <p:cNvPr id="23554" name="TextovéPole 3"/>
          <p:cNvSpPr txBox="1">
            <a:spLocks noChangeArrowheads="1"/>
          </p:cNvSpPr>
          <p:nvPr/>
        </p:nvSpPr>
        <p:spPr bwMode="auto">
          <a:xfrm>
            <a:off x="395288" y="1412875"/>
            <a:ext cx="8497887" cy="3108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Corbel" pitchFamily="34" charset="0"/>
              </a:rPr>
              <a:t>Hanička pozvala na oslavu svých narozenin své kamarádky. Narozeninový dort rozkrájela na </a:t>
            </a:r>
          </a:p>
          <a:p>
            <a:r>
              <a:rPr lang="cs-CZ" sz="2800">
                <a:latin typeface="Corbel" pitchFamily="34" charset="0"/>
              </a:rPr>
              <a:t>šestnáct dílů. Petruška snědla dvě šestnáctiny,</a:t>
            </a:r>
          </a:p>
          <a:p>
            <a:r>
              <a:rPr lang="cs-CZ" sz="2800">
                <a:latin typeface="Corbel" pitchFamily="34" charset="0"/>
              </a:rPr>
              <a:t>Karolínka snědla jednu šestnáctinu, Kačenka snědla tři šestnáctiny a Hanička snědla dvě šestnáctiny. Kolik šestnáctin děvčata snědla ? Kolik šestnáctin dortu ještě zůstalo?  Jakým zlomkem zbytek dortu vyjádřit?</a:t>
            </a:r>
          </a:p>
        </p:txBody>
      </p:sp>
      <p:pic>
        <p:nvPicPr>
          <p:cNvPr id="23555" name="Picture 4" descr="C:\Users\profesor\AppData\Local\Microsoft\Windows\Temporary Internet Files\Content.IE5\Y9AXPAWL\MC900215275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281863" y="354013"/>
            <a:ext cx="1624012" cy="2390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556" name="Picture 5" descr="C:\Users\profesor\AppData\Local\Microsoft\Windows\Temporary Internet Files\Content.IE5\5AX27KWK\MC900304969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484438" y="4519613"/>
            <a:ext cx="1831975" cy="17605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Nadpis 2"/>
          <p:cNvSpPr>
            <a:spLocks noGrp="1"/>
          </p:cNvSpPr>
          <p:nvPr>
            <p:ph type="title"/>
          </p:nvPr>
        </p:nvSpPr>
        <p:spPr>
          <a:xfrm>
            <a:off x="128588" y="69850"/>
            <a:ext cx="7680325" cy="1066800"/>
          </a:xfrm>
        </p:spPr>
        <p:txBody>
          <a:bodyPr/>
          <a:lstStyle/>
          <a:p>
            <a:r>
              <a:rPr lang="cs-CZ" smtClean="0"/>
              <a:t>Počítal jsi správně?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468313" y="1930400"/>
            <a:ext cx="8064500" cy="523875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rgbClr val="0070C0"/>
                </a:solidFill>
              </a:rPr>
              <a:t>Petruška	</a:t>
            </a:r>
            <a:r>
              <a:rPr lang="cs-CZ" sz="2800" dirty="0">
                <a:solidFill>
                  <a:srgbClr val="FF0000"/>
                </a:solidFill>
              </a:rPr>
              <a:t>Karolínka	</a:t>
            </a:r>
            <a:r>
              <a:rPr lang="cs-CZ" sz="2800" dirty="0">
                <a:solidFill>
                  <a:srgbClr val="00B050"/>
                </a:solidFill>
              </a:rPr>
              <a:t>Kačenka	</a:t>
            </a:r>
            <a:r>
              <a:rPr lang="cs-CZ" sz="2800" dirty="0">
                <a:solidFill>
                  <a:srgbClr val="FFFF00"/>
                </a:solidFill>
              </a:rPr>
              <a:t>Hanička</a:t>
            </a:r>
            <a:r>
              <a:rPr lang="cs-CZ" sz="2800" dirty="0">
                <a:solidFill>
                  <a:srgbClr val="FF0000"/>
                </a:solidFill>
              </a:rPr>
              <a:t>	</a:t>
            </a:r>
            <a:endParaRPr lang="cs-CZ" sz="2800" dirty="0">
              <a:solidFill>
                <a:srgbClr val="0070C0"/>
              </a:solidFill>
            </a:endParaRPr>
          </a:p>
        </p:txBody>
      </p:sp>
      <p:pic>
        <p:nvPicPr>
          <p:cNvPr id="24579" name="Picture 3" descr="C:\Users\profesor\AppData\Local\Microsoft\Windows\Temporary Internet Files\Content.IE5\LMSCYPCD\MC9003015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940425" y="404813"/>
            <a:ext cx="1784350" cy="15255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580" name="Picture 4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00063" y="2682875"/>
            <a:ext cx="2286000" cy="22558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4581" name="TextovéPole 7"/>
          <p:cNvSpPr txBox="1">
            <a:spLocks noChangeArrowheads="1"/>
          </p:cNvSpPr>
          <p:nvPr/>
        </p:nvSpPr>
        <p:spPr bwMode="auto">
          <a:xfrm>
            <a:off x="4127500" y="2805113"/>
            <a:ext cx="696913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Corbel" pitchFamily="34" charset="0"/>
              </a:rPr>
              <a:t>+</a:t>
            </a:r>
          </a:p>
        </p:txBody>
      </p:sp>
      <p:sp>
        <p:nvSpPr>
          <p:cNvPr id="24582" name="TextovéPole 8"/>
          <p:cNvSpPr txBox="1">
            <a:spLocks noChangeArrowheads="1"/>
          </p:cNvSpPr>
          <p:nvPr/>
        </p:nvSpPr>
        <p:spPr bwMode="auto">
          <a:xfrm flipH="1" flipV="1">
            <a:off x="6983413" y="2805113"/>
            <a:ext cx="576262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Corbel" pitchFamily="34" charset="0"/>
              </a:rPr>
              <a:t>=</a:t>
            </a:r>
          </a:p>
        </p:txBody>
      </p:sp>
      <p:sp>
        <p:nvSpPr>
          <p:cNvPr id="24583" name="TextovéPole 9"/>
          <p:cNvSpPr txBox="1">
            <a:spLocks noChangeArrowheads="1"/>
          </p:cNvSpPr>
          <p:nvPr/>
        </p:nvSpPr>
        <p:spPr bwMode="auto">
          <a:xfrm>
            <a:off x="3498850" y="2454275"/>
            <a:ext cx="863600" cy="1476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latin typeface="Corbel" pitchFamily="34" charset="0"/>
              </a:rPr>
              <a:t>   2</a:t>
            </a:r>
          </a:p>
          <a:p>
            <a:r>
              <a:rPr lang="cs-CZ" sz="1000">
                <a:latin typeface="Corbel" pitchFamily="34" charset="0"/>
              </a:rPr>
              <a:t>--------------</a:t>
            </a:r>
          </a:p>
          <a:p>
            <a:r>
              <a:rPr lang="cs-CZ" sz="4800">
                <a:latin typeface="Corbel" pitchFamily="34" charset="0"/>
              </a:rPr>
              <a:t> </a:t>
            </a:r>
            <a:r>
              <a:rPr lang="cs-CZ" sz="3200">
                <a:latin typeface="Corbel" pitchFamily="34" charset="0"/>
              </a:rPr>
              <a:t>16</a:t>
            </a:r>
          </a:p>
        </p:txBody>
      </p:sp>
      <p:sp>
        <p:nvSpPr>
          <p:cNvPr id="24584" name="TextovéPole 10"/>
          <p:cNvSpPr txBox="1">
            <a:spLocks noChangeArrowheads="1"/>
          </p:cNvSpPr>
          <p:nvPr/>
        </p:nvSpPr>
        <p:spPr bwMode="auto">
          <a:xfrm>
            <a:off x="4476750" y="2454275"/>
            <a:ext cx="863600" cy="1476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latin typeface="Corbel" pitchFamily="34" charset="0"/>
              </a:rPr>
              <a:t>   1</a:t>
            </a:r>
          </a:p>
          <a:p>
            <a:r>
              <a:rPr lang="cs-CZ" sz="1000">
                <a:latin typeface="Corbel" pitchFamily="34" charset="0"/>
              </a:rPr>
              <a:t>--------------</a:t>
            </a:r>
          </a:p>
          <a:p>
            <a:r>
              <a:rPr lang="cs-CZ" sz="4800">
                <a:latin typeface="Corbel" pitchFamily="34" charset="0"/>
              </a:rPr>
              <a:t> </a:t>
            </a:r>
            <a:r>
              <a:rPr lang="cs-CZ" sz="3200">
                <a:latin typeface="Corbel" pitchFamily="34" charset="0"/>
              </a:rPr>
              <a:t>16</a:t>
            </a:r>
          </a:p>
        </p:txBody>
      </p:sp>
      <p:sp>
        <p:nvSpPr>
          <p:cNvPr id="24585" name="TextovéPole 11"/>
          <p:cNvSpPr txBox="1">
            <a:spLocks noChangeArrowheads="1"/>
          </p:cNvSpPr>
          <p:nvPr/>
        </p:nvSpPr>
        <p:spPr bwMode="auto">
          <a:xfrm>
            <a:off x="7559675" y="2454275"/>
            <a:ext cx="863600" cy="1476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latin typeface="Corbel" pitchFamily="34" charset="0"/>
              </a:rPr>
              <a:t>  8</a:t>
            </a:r>
          </a:p>
          <a:p>
            <a:r>
              <a:rPr lang="cs-CZ" sz="1000">
                <a:latin typeface="Corbel" pitchFamily="34" charset="0"/>
              </a:rPr>
              <a:t>--------------</a:t>
            </a:r>
          </a:p>
          <a:p>
            <a:r>
              <a:rPr lang="cs-CZ" sz="4800">
                <a:latin typeface="Corbel" pitchFamily="34" charset="0"/>
              </a:rPr>
              <a:t> </a:t>
            </a:r>
            <a:r>
              <a:rPr lang="cs-CZ" sz="3200">
                <a:latin typeface="Corbel" pitchFamily="34" charset="0"/>
              </a:rPr>
              <a:t>16</a:t>
            </a:r>
          </a:p>
        </p:txBody>
      </p:sp>
      <p:sp>
        <p:nvSpPr>
          <p:cNvPr id="24586" name="TextovéPole 12"/>
          <p:cNvSpPr txBox="1">
            <a:spLocks noChangeArrowheads="1"/>
          </p:cNvSpPr>
          <p:nvPr/>
        </p:nvSpPr>
        <p:spPr bwMode="auto">
          <a:xfrm>
            <a:off x="6542088" y="2454275"/>
            <a:ext cx="863600" cy="1476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latin typeface="Corbel" pitchFamily="34" charset="0"/>
              </a:rPr>
              <a:t>  2</a:t>
            </a:r>
          </a:p>
          <a:p>
            <a:r>
              <a:rPr lang="cs-CZ" sz="1000">
                <a:latin typeface="Corbel" pitchFamily="34" charset="0"/>
              </a:rPr>
              <a:t>--------------</a:t>
            </a:r>
          </a:p>
          <a:p>
            <a:r>
              <a:rPr lang="cs-CZ" sz="4800">
                <a:latin typeface="Corbel" pitchFamily="34" charset="0"/>
              </a:rPr>
              <a:t> </a:t>
            </a:r>
            <a:r>
              <a:rPr lang="cs-CZ" sz="3200">
                <a:latin typeface="Corbel" pitchFamily="34" charset="0"/>
              </a:rPr>
              <a:t>16</a:t>
            </a:r>
          </a:p>
        </p:txBody>
      </p:sp>
      <p:sp>
        <p:nvSpPr>
          <p:cNvPr id="24587" name="TextovéPole 14"/>
          <p:cNvSpPr txBox="1">
            <a:spLocks noChangeArrowheads="1"/>
          </p:cNvSpPr>
          <p:nvPr/>
        </p:nvSpPr>
        <p:spPr bwMode="auto">
          <a:xfrm>
            <a:off x="5508625" y="2454275"/>
            <a:ext cx="863600" cy="1476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latin typeface="Corbel" pitchFamily="34" charset="0"/>
              </a:rPr>
              <a:t>   3</a:t>
            </a:r>
          </a:p>
          <a:p>
            <a:r>
              <a:rPr lang="cs-CZ" sz="1000">
                <a:latin typeface="Corbel" pitchFamily="34" charset="0"/>
              </a:rPr>
              <a:t>--------------</a:t>
            </a:r>
          </a:p>
          <a:p>
            <a:r>
              <a:rPr lang="cs-CZ" sz="4800">
                <a:latin typeface="Corbel" pitchFamily="34" charset="0"/>
              </a:rPr>
              <a:t> </a:t>
            </a:r>
            <a:r>
              <a:rPr lang="cs-CZ" sz="3200">
                <a:latin typeface="Corbel" pitchFamily="34" charset="0"/>
              </a:rPr>
              <a:t>16</a:t>
            </a:r>
          </a:p>
        </p:txBody>
      </p:sp>
      <p:sp>
        <p:nvSpPr>
          <p:cNvPr id="24588" name="TextovéPole 15"/>
          <p:cNvSpPr txBox="1">
            <a:spLocks noChangeArrowheads="1"/>
          </p:cNvSpPr>
          <p:nvPr/>
        </p:nvSpPr>
        <p:spPr bwMode="auto">
          <a:xfrm>
            <a:off x="3263900" y="4175125"/>
            <a:ext cx="863600" cy="1477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latin typeface="Corbel" pitchFamily="34" charset="0"/>
              </a:rPr>
              <a:t> 16</a:t>
            </a:r>
          </a:p>
          <a:p>
            <a:r>
              <a:rPr lang="cs-CZ" sz="1000">
                <a:latin typeface="Corbel" pitchFamily="34" charset="0"/>
              </a:rPr>
              <a:t>--------------</a:t>
            </a:r>
          </a:p>
          <a:p>
            <a:r>
              <a:rPr lang="cs-CZ" sz="4800">
                <a:latin typeface="Corbel" pitchFamily="34" charset="0"/>
              </a:rPr>
              <a:t> </a:t>
            </a:r>
            <a:r>
              <a:rPr lang="cs-CZ" sz="3200">
                <a:latin typeface="Corbel" pitchFamily="34" charset="0"/>
              </a:rPr>
              <a:t>16</a:t>
            </a:r>
          </a:p>
        </p:txBody>
      </p:sp>
      <p:sp>
        <p:nvSpPr>
          <p:cNvPr id="24589" name="TextovéPole 16"/>
          <p:cNvSpPr txBox="1">
            <a:spLocks noChangeArrowheads="1"/>
          </p:cNvSpPr>
          <p:nvPr/>
        </p:nvSpPr>
        <p:spPr bwMode="auto">
          <a:xfrm>
            <a:off x="5227638" y="2805113"/>
            <a:ext cx="696912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Corbel" pitchFamily="34" charset="0"/>
              </a:rPr>
              <a:t>+</a:t>
            </a:r>
          </a:p>
        </p:txBody>
      </p:sp>
      <p:sp>
        <p:nvSpPr>
          <p:cNvPr id="24590" name="TextovéPole 17"/>
          <p:cNvSpPr txBox="1">
            <a:spLocks noChangeArrowheads="1"/>
          </p:cNvSpPr>
          <p:nvPr/>
        </p:nvSpPr>
        <p:spPr bwMode="auto">
          <a:xfrm>
            <a:off x="6211888" y="2825750"/>
            <a:ext cx="698500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Corbel" pitchFamily="34" charset="0"/>
              </a:rPr>
              <a:t>+</a:t>
            </a:r>
          </a:p>
        </p:txBody>
      </p:sp>
      <p:sp>
        <p:nvSpPr>
          <p:cNvPr id="24591" name="TextovéPole 18"/>
          <p:cNvSpPr txBox="1">
            <a:spLocks noChangeArrowheads="1"/>
          </p:cNvSpPr>
          <p:nvPr/>
        </p:nvSpPr>
        <p:spPr bwMode="auto">
          <a:xfrm>
            <a:off x="4262438" y="4192588"/>
            <a:ext cx="863600" cy="1476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latin typeface="Corbel" pitchFamily="34" charset="0"/>
              </a:rPr>
              <a:t>   8</a:t>
            </a:r>
          </a:p>
          <a:p>
            <a:r>
              <a:rPr lang="cs-CZ" sz="1000">
                <a:latin typeface="Corbel" pitchFamily="34" charset="0"/>
              </a:rPr>
              <a:t>--------------</a:t>
            </a:r>
          </a:p>
          <a:p>
            <a:r>
              <a:rPr lang="cs-CZ" sz="4800">
                <a:latin typeface="Corbel" pitchFamily="34" charset="0"/>
              </a:rPr>
              <a:t> </a:t>
            </a:r>
            <a:r>
              <a:rPr lang="cs-CZ" sz="3200">
                <a:latin typeface="Corbel" pitchFamily="34" charset="0"/>
              </a:rPr>
              <a:t>16</a:t>
            </a:r>
          </a:p>
        </p:txBody>
      </p:sp>
      <p:sp>
        <p:nvSpPr>
          <p:cNvPr id="24592" name="TextovéPole 19"/>
          <p:cNvSpPr txBox="1">
            <a:spLocks noChangeArrowheads="1"/>
          </p:cNvSpPr>
          <p:nvPr/>
        </p:nvSpPr>
        <p:spPr bwMode="auto">
          <a:xfrm>
            <a:off x="3930650" y="4460875"/>
            <a:ext cx="696913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>
                <a:latin typeface="Corbel" pitchFamily="34" charset="0"/>
              </a:rPr>
              <a:t>-</a:t>
            </a:r>
          </a:p>
        </p:txBody>
      </p:sp>
      <p:sp>
        <p:nvSpPr>
          <p:cNvPr id="24593" name="TextovéPole 20"/>
          <p:cNvSpPr txBox="1">
            <a:spLocks noChangeArrowheads="1"/>
          </p:cNvSpPr>
          <p:nvPr/>
        </p:nvSpPr>
        <p:spPr bwMode="auto">
          <a:xfrm flipH="1" flipV="1">
            <a:off x="4764088" y="4564063"/>
            <a:ext cx="576262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Corbel" pitchFamily="34" charset="0"/>
              </a:rPr>
              <a:t>=</a:t>
            </a:r>
          </a:p>
        </p:txBody>
      </p:sp>
      <p:sp>
        <p:nvSpPr>
          <p:cNvPr id="24594" name="TextovéPole 21"/>
          <p:cNvSpPr txBox="1">
            <a:spLocks noChangeArrowheads="1"/>
          </p:cNvSpPr>
          <p:nvPr/>
        </p:nvSpPr>
        <p:spPr bwMode="auto">
          <a:xfrm>
            <a:off x="5227638" y="4175125"/>
            <a:ext cx="863600" cy="1477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latin typeface="Corbel" pitchFamily="34" charset="0"/>
              </a:rPr>
              <a:t>   8</a:t>
            </a:r>
          </a:p>
          <a:p>
            <a:r>
              <a:rPr lang="cs-CZ" sz="1000">
                <a:latin typeface="Corbel" pitchFamily="34" charset="0"/>
              </a:rPr>
              <a:t>--------------</a:t>
            </a:r>
          </a:p>
          <a:p>
            <a:r>
              <a:rPr lang="cs-CZ" sz="4800">
                <a:latin typeface="Corbel" pitchFamily="34" charset="0"/>
              </a:rPr>
              <a:t> </a:t>
            </a:r>
            <a:r>
              <a:rPr lang="cs-CZ" sz="3200">
                <a:latin typeface="Corbel" pitchFamily="34" charset="0"/>
              </a:rPr>
              <a:t>16</a:t>
            </a:r>
          </a:p>
        </p:txBody>
      </p:sp>
      <p:sp>
        <p:nvSpPr>
          <p:cNvPr id="24595" name="TextovéPole 23"/>
          <p:cNvSpPr txBox="1">
            <a:spLocks noChangeArrowheads="1"/>
          </p:cNvSpPr>
          <p:nvPr/>
        </p:nvSpPr>
        <p:spPr bwMode="auto">
          <a:xfrm>
            <a:off x="684213" y="5240338"/>
            <a:ext cx="863600" cy="1477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latin typeface="Corbel" pitchFamily="34" charset="0"/>
              </a:rPr>
              <a:t>   1</a:t>
            </a:r>
          </a:p>
          <a:p>
            <a:r>
              <a:rPr lang="cs-CZ" sz="1000">
                <a:latin typeface="Corbel" pitchFamily="34" charset="0"/>
              </a:rPr>
              <a:t>--------------</a:t>
            </a:r>
          </a:p>
          <a:p>
            <a:r>
              <a:rPr lang="cs-CZ" sz="4800">
                <a:latin typeface="Corbel" pitchFamily="34" charset="0"/>
              </a:rPr>
              <a:t> </a:t>
            </a:r>
            <a:r>
              <a:rPr lang="cs-CZ" sz="3200">
                <a:latin typeface="Corbel" pitchFamily="34" charset="0"/>
              </a:rPr>
              <a:t>2</a:t>
            </a:r>
          </a:p>
        </p:txBody>
      </p:sp>
      <p:sp>
        <p:nvSpPr>
          <p:cNvPr id="6" name="Šipka nahoru 5"/>
          <p:cNvSpPr/>
          <p:nvPr/>
        </p:nvSpPr>
        <p:spPr>
          <a:xfrm>
            <a:off x="1109663" y="4741863"/>
            <a:ext cx="527050" cy="731837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3" name="TextovéPole 22"/>
          <p:cNvSpPr txBox="1"/>
          <p:nvPr/>
        </p:nvSpPr>
        <p:spPr>
          <a:xfrm>
            <a:off x="2597150" y="5668963"/>
            <a:ext cx="6126163" cy="83185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rgbClr val="7030A0"/>
                </a:solidFill>
              </a:rPr>
              <a:t>Dívky snědly osm šestnáctin dortu. Zůstalo ještě osm šestnáctin, což je jedna polovina.</a:t>
            </a:r>
            <a:endParaRPr lang="cs-CZ" sz="2400" dirty="0">
              <a:solidFill>
                <a:srgbClr val="7030A0"/>
              </a:solidFill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>
          <a:xfrm>
            <a:off x="352425" y="1463675"/>
            <a:ext cx="7680325" cy="4724400"/>
          </a:xfrm>
        </p:spPr>
        <p:txBody>
          <a:bodyPr/>
          <a:lstStyle/>
          <a:p>
            <a:pPr fontAlgn="auto">
              <a:spcAft>
                <a:spcPts val="0"/>
              </a:spcAft>
              <a:buClr>
                <a:schemeClr val="accent5"/>
              </a:buClr>
              <a:buFont typeface="Arial" pitchFamily="34" charset="0"/>
              <a:buNone/>
              <a:defRPr/>
            </a:pPr>
            <a:r>
              <a:rPr lang="cs-CZ" sz="4000" dirty="0" smtClean="0"/>
              <a:t>Microsoft </a:t>
            </a:r>
            <a:r>
              <a:rPr lang="cs-CZ" sz="4000" dirty="0"/>
              <a:t>O</a:t>
            </a:r>
            <a:r>
              <a:rPr lang="cs-CZ" sz="4000" dirty="0" smtClean="0"/>
              <a:t>ffice 2010</a:t>
            </a:r>
            <a:endParaRPr lang="cs-CZ" sz="4000" dirty="0"/>
          </a:p>
        </p:txBody>
      </p:sp>
      <p:sp>
        <p:nvSpPr>
          <p:cNvPr id="25602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zdroje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ylar">
  <a:themeElements>
    <a:clrScheme name="Mylar">
      <a:dk1>
        <a:srgbClr val="000000"/>
      </a:dk1>
      <a:lt1>
        <a:srgbClr val="FFFFFF"/>
      </a:lt1>
      <a:dk2>
        <a:srgbClr val="656162"/>
      </a:dk2>
      <a:lt2>
        <a:srgbClr val="E0DACC"/>
      </a:lt2>
      <a:accent1>
        <a:srgbClr val="4A5A7A"/>
      </a:accent1>
      <a:accent2>
        <a:srgbClr val="F7BD40"/>
      </a:accent2>
      <a:accent3>
        <a:srgbClr val="975C00"/>
      </a:accent3>
      <a:accent4>
        <a:srgbClr val="754D41"/>
      </a:accent4>
      <a:accent5>
        <a:srgbClr val="838995"/>
      </a:accent5>
      <a:accent6>
        <a:srgbClr val="687B66"/>
      </a:accent6>
      <a:hlink>
        <a:srgbClr val="B5740B"/>
      </a:hlink>
      <a:folHlink>
        <a:srgbClr val="7483A0"/>
      </a:folHlink>
    </a:clrScheme>
    <a:fontScheme name="Mylar">
      <a:majorFont>
        <a:latin typeface="Corbel"/>
        <a:ea typeface=""/>
        <a:cs typeface=""/>
        <a:font script="Jpan" typeface="HGｺﾞｼｯｸM"/>
        <a:font script="Hang" typeface="맑은 고딕"/>
        <a:font script="Hans" typeface="华文楷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HGｺﾞｼｯｸM"/>
        <a:font script="Hang" typeface="맑은 고딕"/>
        <a:font script="Hans" typeface="华文楷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ylar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00000"/>
              </a:schemeClr>
            </a:gs>
            <a:gs pos="30000">
              <a:schemeClr val="phClr">
                <a:tint val="61000"/>
                <a:satMod val="200000"/>
              </a:schemeClr>
            </a:gs>
            <a:gs pos="45000">
              <a:schemeClr val="phClr">
                <a:tint val="66000"/>
                <a:satMod val="200000"/>
              </a:schemeClr>
            </a:gs>
            <a:gs pos="55000">
              <a:schemeClr val="phClr">
                <a:tint val="66000"/>
                <a:satMod val="200000"/>
              </a:schemeClr>
            </a:gs>
            <a:gs pos="73000">
              <a:schemeClr val="phClr">
                <a:tint val="61000"/>
                <a:satMod val="200000"/>
              </a:schemeClr>
            </a:gs>
            <a:gs pos="100000">
              <a:schemeClr val="phClr">
                <a:tint val="45000"/>
                <a:satMod val="20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3000"/>
              </a:schemeClr>
            </a:gs>
            <a:gs pos="30000">
              <a:schemeClr val="phClr">
                <a:shade val="90000"/>
                <a:satMod val="110000"/>
              </a:schemeClr>
            </a:gs>
            <a:gs pos="45000">
              <a:schemeClr val="phClr">
                <a:shade val="100000"/>
                <a:satMod val="118000"/>
              </a:schemeClr>
            </a:gs>
            <a:gs pos="55000">
              <a:schemeClr val="phClr">
                <a:shade val="100000"/>
                <a:satMod val="118000"/>
              </a:schemeClr>
            </a:gs>
            <a:gs pos="73000">
              <a:schemeClr val="phClr">
                <a:shade val="90000"/>
                <a:satMod val="110000"/>
              </a:schemeClr>
            </a:gs>
            <a:gs pos="100000">
              <a:schemeClr val="phClr">
                <a:shade val="63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3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innerShdw blurRad="50800" dist="25400" dir="13500000">
              <a:srgbClr val="000000">
                <a:alpha val="75000"/>
              </a:srgbClr>
            </a:innerShdw>
            <a:outerShdw blurRad="50800" dist="25400" dir="5400000" rotWithShape="0">
              <a:srgbClr val="000000">
                <a:alpha val="5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dkEdge">
            <a:bevelT w="25400" h="508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tint val="100000"/>
                <a:shade val="30000"/>
                <a:alpha val="100000"/>
                <a:satMod val="255000"/>
                <a:lumMod val="100000"/>
              </a:schemeClr>
            </a:gs>
          </a:gsLst>
          <a:path path="circle">
            <a:fillToRect l="50000" t="-80000" r="50000" b="18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lumMod val="80000"/>
              </a:schemeClr>
              <a:schemeClr val="phClr">
                <a:tint val="50000"/>
                <a:lumMod val="150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Mylar</Template>
  <TotalTime>162</TotalTime>
  <Words>308</Words>
  <Application>Microsoft Office PowerPoint</Application>
  <PresentationFormat>On-screen Show (4:3)</PresentationFormat>
  <Paragraphs>236</Paragraphs>
  <Slides>12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Šablona návrhu</vt:lpstr>
      </vt:variant>
      <vt:variant>
        <vt:i4>12</vt:i4>
      </vt:variant>
      <vt:variant>
        <vt:lpstr>Nadpisy snímků</vt:lpstr>
      </vt:variant>
      <vt:variant>
        <vt:i4>12</vt:i4>
      </vt:variant>
    </vt:vector>
  </HeadingPairs>
  <TitlesOfParts>
    <vt:vector size="30" baseType="lpstr">
      <vt:lpstr>Corbel</vt:lpstr>
      <vt:lpstr>Arial</vt:lpstr>
      <vt:lpstr>Tunga</vt:lpstr>
      <vt:lpstr>Tahoma</vt:lpstr>
      <vt:lpstr>Calibri</vt:lpstr>
      <vt:lpstr>Times New Roman</vt:lpstr>
      <vt:lpstr>Mylar</vt:lpstr>
      <vt:lpstr>Mylar</vt:lpstr>
      <vt:lpstr>Mylar</vt:lpstr>
      <vt:lpstr>Mylar</vt:lpstr>
      <vt:lpstr>Mylar</vt:lpstr>
      <vt:lpstr>Mylar</vt:lpstr>
      <vt:lpstr>Mylar</vt:lpstr>
      <vt:lpstr>Mylar</vt:lpstr>
      <vt:lpstr>Mylar</vt:lpstr>
      <vt:lpstr>Mylar</vt:lpstr>
      <vt:lpstr>Mylar</vt:lpstr>
      <vt:lpstr>Mylar</vt:lpstr>
      <vt:lpstr>Snímek 1</vt:lpstr>
      <vt:lpstr>Snímek 2</vt:lpstr>
      <vt:lpstr>Sčítání a odčítání zlomků – rozšiřující učivo</vt:lpstr>
      <vt:lpstr>Sčítání zlomků</vt:lpstr>
      <vt:lpstr>Snímek 5</vt:lpstr>
      <vt:lpstr>Sečti zlomky:</vt:lpstr>
      <vt:lpstr>Vypočítej slovní úlohu</vt:lpstr>
      <vt:lpstr>Odčítání zlomků</vt:lpstr>
      <vt:lpstr>Vypočítej:</vt:lpstr>
      <vt:lpstr>Vypočítej slovní úlohu</vt:lpstr>
      <vt:lpstr>Počítal jsi správně?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profesor</dc:creator>
  <cp:lastModifiedBy>DUM</cp:lastModifiedBy>
  <cp:revision>19</cp:revision>
  <dcterms:created xsi:type="dcterms:W3CDTF">2013-06-01T09:54:46Z</dcterms:created>
  <dcterms:modified xsi:type="dcterms:W3CDTF">2013-12-19T20:29:21Z</dcterms:modified>
</cp:coreProperties>
</file>