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B43BDB1-3CE9-4907-B759-12B37F6A972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537D735-CD6E-41DA-93FE-19AF4200F4A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4178190"/>
              </p:ext>
            </p:extLst>
          </p:nvPr>
        </p:nvGraphicFramePr>
        <p:xfrm>
          <a:off x="1043186" y="2420888"/>
          <a:ext cx="7129462" cy="323535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VY_32_INOVACE_580_SLOVNÍ_ÚLOHY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ŘEŠENÍ SLOVNÍCH ÚLOH S VYUŽITÍM POČETNÍCH OPERACÍ SČÍTÁNÍ, ODČÍTÁNÍ, NÁSOBENÍ, DĚLENÍ. 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3526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956872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žákům 4. ročníku v hodině matematiky. </a:t>
            </a:r>
          </a:p>
          <a:p>
            <a:pPr marL="0" indent="0">
              <a:buNone/>
            </a:pPr>
            <a:r>
              <a:rPr lang="cs-CZ" dirty="0" smtClean="0"/>
              <a:t>Žáci si zopakují řešení slovních úloh s využitím početních operací sčítání, odčítání, násobení a dělení. </a:t>
            </a:r>
          </a:p>
          <a:p>
            <a:pPr marL="0" indent="0">
              <a:buNone/>
            </a:pPr>
            <a:r>
              <a:rPr lang="cs-CZ" dirty="0" smtClean="0"/>
              <a:t>Procvičí si logické uvažování a představivost.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slovní úloha, sčítání, odčítání, násobení, dělení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3258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/>
              <a:t>V pekařství upekli 800 rohlíků, 600 housek, 500 chlebů a 400 koláčku. Rohlíků se prodala čtvrtina, housek třetina, chlebů pětina a koláčku polovina. Kolik se prodalo kusů pečiva celkem?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800 : 4 = 200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600 : 3 = 200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500 : 5 = 100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400 : 2 = 200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200 + 200 + 100 + 200 = 700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 pekařství prodali 700 kusů pečiva. 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35RHJD0Y\MC900058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3117399" cy="2932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9935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zahrádce rostlo 60 ředkviček, o 35 více kedluben než ředkviček a o 28 více mrkví než kedluben. Kolik kusů zeleniny rostlo na zahrádce celkem?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0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60 (ředkviček) + 35 = 95 kedluben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95 (kedluben) + 28 = 123 mrkví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60 + 95 + 123 = 278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 smtClean="0">
                <a:solidFill>
                  <a:srgbClr val="FF0000"/>
                </a:solidFill>
              </a:rPr>
              <a:t>a zahrádce rostlo 278 kusů zeleniny.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profesor\AppData\Local\Microsoft\Windows\Temporary Internet Files\Content.IE5\5AX27KWK\MP9003878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4729554"/>
            <a:ext cx="2764904" cy="197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rofesor\AppData\Local\Microsoft\Windows\Temporary Internet Files\Content.IE5\GJN9U1FB\MP9003878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360" y="149886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417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Pronájem tenisového kurtu stojí 150 </a:t>
            </a:r>
            <a:r>
              <a:rPr lang="cs-CZ" sz="2400" dirty="0"/>
              <a:t>K</a:t>
            </a:r>
            <a:r>
              <a:rPr lang="cs-CZ" sz="2400" dirty="0" smtClean="0"/>
              <a:t>č za hodinu. Kolik hodin zaplatíme za pronájem na 3, 6 a 8 hodin?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150 Kč/hodina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3 . 150 = 450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 . 150 = 900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 . 150 = 1200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Za pronájem kurtu na 3 hodiny zaplatíme 450 Kč, na 6 hodin 900 Kč a 1200 Kč za pronájem na osm hodin.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rofesor\AppData\Local\Microsoft\Windows\Temporary Internet Files\Content.IE5\NOOT92H9\MP9003904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87295"/>
            <a:ext cx="2841232" cy="202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GJN9U1FB\MP9004002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87295"/>
            <a:ext cx="3059832" cy="203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790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Fotbalista nastřílel v prvním zápase 3 branky, ve druhém 5 branek, ve třetím 4 branky, ve čtvrtém 2 branky a v pátém 1 branku. Kolik nastřílel fotbalista průměrně branek na zápas?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060848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+ 5 + 4 + 2 + 1 = 15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15 : 5 = 3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Fotbalista nastřílel průměrně 3 branky na zápas.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rofesor\AppData\Local\Microsoft\Windows\Temporary Internet Files\Content.IE5\GJN9U1FB\MC9004403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587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5AX27KWK\MP9004243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3059832" cy="204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4325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Rybáři vypustili do rybníka 600 kaprů, 350 karasů, 30 sumců a 25 štik. Dospělosti se nedožilo 267 kaprů, 184 karasů, 17 sumců a 13 štik. Kolik kaprů, karasů, sumců a štik v rybníku zůstalo?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44824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600 – 267 = 333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350 – 184 = 166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30 – 17 = 13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25 – 13 = 12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Dospělosti se dožilo 333 kaprů, 166 karasů, 13 sumců a 12 štik.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profesor\AppData\Local\Microsoft\Windows\Temporary Internet Files\Content.IE5\46BOYUMR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2448156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fesor\AppData\Local\Microsoft\Windows\Temporary Internet Files\Content.IE5\GJN9U1FB\MP9004050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21" y="4330259"/>
            <a:ext cx="3240360" cy="185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856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2010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663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72</TotalTime>
  <Words>433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Anotace:</vt:lpstr>
      <vt:lpstr>V pekařství upekli 800 rohlíků, 600 housek, 500 chlebů a 400 koláčku. Rohlíků se prodala čtvrtina, housek třetina, chlebů pětina a koláčku polovina. Kolik se prodalo kusů pečiva celkem?</vt:lpstr>
      <vt:lpstr>Prezentace aplikace PowerPoint</vt:lpstr>
      <vt:lpstr>Prezentace aplikace PowerPoint</vt:lpstr>
      <vt:lpstr>Prezentace aplikace PowerPoint</vt:lpstr>
      <vt:lpstr>Rybáři vypustili do rybníka 600 kaprů, 350 karasů, 30 sumců a 25 štik. Dospělosti se nedožilo 267 kaprů, 184 karasů, 17 sumců a 13 štik. Kolik kaprů, karasů, sumců a štik v rybníku zůstalo?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8</cp:revision>
  <dcterms:created xsi:type="dcterms:W3CDTF">2013-06-16T18:28:54Z</dcterms:created>
  <dcterms:modified xsi:type="dcterms:W3CDTF">2013-12-11T11:42:45Z</dcterms:modified>
</cp:coreProperties>
</file>