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1050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474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809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382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3389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1214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046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6873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0547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5964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6132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F7A278-4F0F-4D50-B93A-B769DB045695}" type="datetimeFigureOut">
              <a:rPr lang="cs-CZ" smtClean="0"/>
              <a:t>13.8.2013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AB545C-4C2A-4DC0-A834-73EE061F2F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3414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258888" y="1844675"/>
            <a:ext cx="6400800" cy="3933825"/>
          </a:xfrm>
        </p:spPr>
        <p:txBody>
          <a:bodyPr/>
          <a:lstStyle/>
          <a:p>
            <a:pPr algn="l">
              <a:lnSpc>
                <a:spcPct val="80000"/>
              </a:lnSpc>
            </a:pPr>
            <a:r>
              <a:rPr lang="cs-CZ" sz="900" dirty="0"/>
              <a:t>ŠKOLA:	</a:t>
            </a:r>
            <a:r>
              <a:rPr lang="cs-CZ" sz="900" dirty="0" smtClean="0"/>
              <a:t>              Gymnázium</a:t>
            </a:r>
            <a:r>
              <a:rPr lang="cs-CZ" sz="900" dirty="0"/>
              <a:t>, Tanvald, Školní 305, </a:t>
            </a:r>
            <a:r>
              <a:rPr lang="cs-CZ" sz="900" dirty="0" smtClean="0"/>
              <a:t>příspěvková organizace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ČÍSLO PROJEKTU:	</a:t>
            </a:r>
            <a:r>
              <a:rPr lang="cs-CZ" sz="900" dirty="0" smtClean="0"/>
              <a:t>              CZ.1.07/1.5.00/34.0434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PROJEKTU</a:t>
            </a:r>
            <a:r>
              <a:rPr lang="cs-CZ" sz="900" dirty="0" smtClean="0"/>
              <a:t>:                Šablony </a:t>
            </a:r>
            <a:r>
              <a:rPr lang="cs-CZ" sz="900" dirty="0"/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ČÍSLO ŠABLONY:	</a:t>
            </a:r>
            <a:r>
              <a:rPr lang="cs-CZ" sz="900" dirty="0" smtClean="0"/>
              <a:t>              III/2 </a:t>
            </a:r>
            <a:r>
              <a:rPr lang="cs-CZ" sz="900" dirty="0"/>
              <a:t>Inovace a zkvalitnění výuky </a:t>
            </a:r>
            <a:r>
              <a:rPr lang="cs-CZ" sz="900" dirty="0" smtClean="0"/>
              <a:t>prostřednictvím </a:t>
            </a:r>
            <a:r>
              <a:rPr lang="cs-CZ" sz="900" dirty="0"/>
              <a:t>ICT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AUTOR: </a:t>
            </a:r>
            <a:r>
              <a:rPr lang="cs-CZ" sz="900" dirty="0" smtClean="0"/>
              <a:t>                                  Zora </a:t>
            </a:r>
            <a:r>
              <a:rPr lang="cs-CZ" sz="900" dirty="0"/>
              <a:t>Pavlištová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TEMATICKÁ OBLAST</a:t>
            </a:r>
            <a:r>
              <a:rPr lang="cs-CZ" sz="900" dirty="0" smtClean="0"/>
              <a:t>:            Větná skladba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NÁZEV </a:t>
            </a:r>
            <a:r>
              <a:rPr lang="cs-CZ" sz="900" dirty="0" err="1"/>
              <a:t>DUMu</a:t>
            </a:r>
            <a:r>
              <a:rPr lang="cs-CZ" sz="900" dirty="0"/>
              <a:t>: </a:t>
            </a:r>
            <a:r>
              <a:rPr lang="cs-CZ" sz="900" dirty="0" smtClean="0"/>
              <a:t>                      Sentence </a:t>
            </a:r>
            <a:r>
              <a:rPr lang="cs-CZ" sz="900" dirty="0" err="1" smtClean="0"/>
              <a:t>composition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POŘADOVÉ ČÍSLO </a:t>
            </a:r>
            <a:r>
              <a:rPr lang="cs-CZ" sz="900" dirty="0" err="1"/>
              <a:t>DUMu</a:t>
            </a:r>
            <a:r>
              <a:rPr lang="cs-CZ" sz="900" dirty="0" smtClean="0"/>
              <a:t>:   </a:t>
            </a:r>
            <a:r>
              <a:rPr lang="cs-CZ" sz="900" dirty="0"/>
              <a:t>01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KÓD </a:t>
            </a:r>
            <a:r>
              <a:rPr lang="cs-CZ" sz="900" dirty="0" err="1"/>
              <a:t>DUMu</a:t>
            </a:r>
            <a:r>
              <a:rPr lang="cs-CZ" sz="900" dirty="0" smtClean="0"/>
              <a:t>:                            ZP_VET_SKLADBA_01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DATUM </a:t>
            </a:r>
            <a:r>
              <a:rPr lang="cs-CZ" sz="900" dirty="0" smtClean="0"/>
              <a:t>TVORBY:                   30.7.2013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ANOTACE (ROČNÍK): </a:t>
            </a:r>
            <a:r>
              <a:rPr lang="cs-CZ" sz="900" dirty="0" smtClean="0"/>
              <a:t>            DUM procvičuje větnou skladbu a zároveň gramatiku, slovní zásobu a porozumění. Úkolem je najít  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  příslušné dokončení věty k danému začátku tak, aby věta dávala smysl a byla gramaticky </a:t>
            </a:r>
            <a:r>
              <a:rPr lang="cs-CZ" sz="900" dirty="0" err="1" smtClean="0"/>
              <a:t>sptrávná</a:t>
            </a:r>
            <a:r>
              <a:rPr lang="cs-CZ" sz="900" dirty="0" smtClean="0"/>
              <a:t>.  </a:t>
            </a: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                                   </a:t>
            </a:r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endParaRPr lang="cs-CZ" sz="900" dirty="0"/>
          </a:p>
          <a:p>
            <a:pPr algn="l">
              <a:lnSpc>
                <a:spcPct val="80000"/>
              </a:lnSpc>
            </a:pPr>
            <a:r>
              <a:rPr lang="cs-CZ" sz="900" dirty="0"/>
              <a:t>METODICKÝ POKYN</a:t>
            </a:r>
            <a:r>
              <a:rPr lang="cs-CZ" sz="900" dirty="0" smtClean="0"/>
              <a:t>:            Studenti tvoří věty výběrem vhodného dokončení k jejímu začátku. Věty mohou číst nebo zaznamenávat  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přiřazení písemně a využít cvičení jako test. Na posledním snímku je pracovní list, na kterém jsou </a:t>
            </a:r>
          </a:p>
          <a:p>
            <a:pPr algn="l">
              <a:lnSpc>
                <a:spcPct val="80000"/>
              </a:lnSpc>
            </a:pPr>
            <a:r>
              <a:rPr lang="cs-CZ" sz="900" dirty="0"/>
              <a:t> </a:t>
            </a:r>
            <a:r>
              <a:rPr lang="cs-CZ" sz="900" dirty="0" smtClean="0"/>
              <a:t>                                               složené věty s vynechaným slovem. Jeho doplnění je zopakováním stavby věty a jejího porozumění. </a:t>
            </a:r>
            <a:endParaRPr lang="cs-CZ" sz="900" dirty="0"/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91220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Sentence </a:t>
            </a:r>
            <a:r>
              <a:rPr lang="cs-CZ" dirty="0" err="1" smtClean="0"/>
              <a:t>composition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err="1" smtClean="0"/>
              <a:t>Choose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correct</a:t>
            </a:r>
            <a:r>
              <a:rPr lang="cs-CZ" dirty="0" smtClean="0"/>
              <a:t> </a:t>
            </a:r>
            <a:r>
              <a:rPr lang="cs-CZ" dirty="0" err="1" smtClean="0"/>
              <a:t>ending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sentence (</a:t>
            </a:r>
            <a:r>
              <a:rPr lang="cs-CZ" dirty="0" err="1" smtClean="0"/>
              <a:t>from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list 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right</a:t>
            </a:r>
            <a:r>
              <a:rPr lang="cs-CZ" dirty="0" smtClean="0"/>
              <a:t>) to </a:t>
            </a:r>
            <a:r>
              <a:rPr lang="cs-CZ" dirty="0" err="1" smtClean="0"/>
              <a:t>its</a:t>
            </a:r>
            <a:r>
              <a:rPr lang="cs-CZ" dirty="0" smtClean="0"/>
              <a:t> </a:t>
            </a:r>
            <a:r>
              <a:rPr lang="cs-CZ" dirty="0" err="1" smtClean="0"/>
              <a:t>beginning</a:t>
            </a:r>
            <a:r>
              <a:rPr lang="cs-CZ" dirty="0" smtClean="0"/>
              <a:t> (on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left</a:t>
            </a:r>
            <a:r>
              <a:rPr lang="cs-CZ" dirty="0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125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indent="-342900" algn="l">
              <a:buFont typeface="+mj-lt"/>
              <a:buAutoNum type="alphaLcPeriod"/>
            </a:pP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endParaRPr lang="cs-CZ" sz="16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2780929"/>
            <a:ext cx="4038600" cy="1008112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trees</a:t>
            </a:r>
            <a:r>
              <a:rPr lang="cs-CZ" dirty="0" smtClean="0"/>
              <a:t> lose </a:t>
            </a:r>
            <a:r>
              <a:rPr lang="cs-CZ" dirty="0" err="1" smtClean="0"/>
              <a:t>their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2"/>
          </p:nvPr>
        </p:nvSpPr>
        <p:spPr>
          <a:xfrm>
            <a:off x="4644008" y="476672"/>
            <a:ext cx="4248472" cy="583264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y</a:t>
            </a:r>
            <a:r>
              <a:rPr lang="cs-CZ" sz="2000" dirty="0" err="1" smtClean="0"/>
              <a:t>ou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</a:t>
            </a:r>
            <a:r>
              <a:rPr lang="cs-CZ" sz="2000" dirty="0" err="1" smtClean="0"/>
              <a:t>give</a:t>
            </a:r>
            <a:r>
              <a:rPr lang="cs-CZ" sz="2000" dirty="0" smtClean="0"/>
              <a:t> </a:t>
            </a:r>
            <a:r>
              <a:rPr lang="cs-CZ" sz="2000" dirty="0" err="1" smtClean="0"/>
              <a:t>first</a:t>
            </a:r>
            <a:r>
              <a:rPr lang="cs-CZ" sz="2000" dirty="0" smtClean="0"/>
              <a:t> </a:t>
            </a:r>
            <a:r>
              <a:rPr lang="cs-CZ" sz="2000" dirty="0" err="1" smtClean="0"/>
              <a:t>aid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a</a:t>
            </a:r>
            <a:r>
              <a:rPr lang="cs-CZ" sz="2000" dirty="0" err="1" smtClean="0"/>
              <a:t>fter</a:t>
            </a:r>
            <a:r>
              <a:rPr lang="cs-CZ" sz="2000" dirty="0" smtClean="0"/>
              <a:t> </a:t>
            </a:r>
            <a:r>
              <a:rPr lang="cs-CZ" sz="2000" dirty="0" err="1" smtClean="0"/>
              <a:t>death</a:t>
            </a:r>
            <a:r>
              <a:rPr lang="cs-CZ" sz="2000" dirty="0" smtClean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y</a:t>
            </a:r>
            <a:r>
              <a:rPr lang="cs-CZ" sz="2000" dirty="0" err="1" smtClean="0"/>
              <a:t>our</a:t>
            </a:r>
            <a:r>
              <a:rPr lang="cs-CZ" sz="2000" dirty="0" smtClean="0"/>
              <a:t> </a:t>
            </a:r>
            <a:r>
              <a:rPr lang="cs-CZ" sz="2000" dirty="0" err="1" smtClean="0"/>
              <a:t>new</a:t>
            </a:r>
            <a:r>
              <a:rPr lang="cs-CZ" sz="2000" dirty="0" smtClean="0"/>
              <a:t> </a:t>
            </a:r>
            <a:r>
              <a:rPr lang="cs-CZ" sz="2000" dirty="0" err="1" smtClean="0"/>
              <a:t>sports</a:t>
            </a:r>
            <a:r>
              <a:rPr lang="cs-CZ" sz="2000" dirty="0" smtClean="0"/>
              <a:t> </a:t>
            </a:r>
            <a:r>
              <a:rPr lang="cs-CZ" sz="2000" dirty="0" err="1" smtClean="0"/>
              <a:t>equipment</a:t>
            </a:r>
            <a:r>
              <a:rPr lang="cs-CZ" sz="2000" dirty="0" smtClean="0"/>
              <a:t> </a:t>
            </a:r>
            <a:r>
              <a:rPr lang="cs-CZ" sz="2000" dirty="0" err="1" smtClean="0"/>
              <a:t>cost</a:t>
            </a:r>
            <a:r>
              <a:rPr lang="cs-CZ" sz="2000" dirty="0" smtClean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/>
              <a:t>h</a:t>
            </a:r>
            <a:r>
              <a:rPr lang="cs-CZ" sz="2000" dirty="0" smtClean="0"/>
              <a:t>e </a:t>
            </a:r>
            <a:r>
              <a:rPr lang="cs-CZ" sz="2000" dirty="0" err="1" smtClean="0"/>
              <a:t>would</a:t>
            </a:r>
            <a:r>
              <a:rPr lang="cs-CZ" sz="2000" dirty="0" smtClean="0"/>
              <a:t> </a:t>
            </a:r>
            <a:r>
              <a:rPr lang="cs-CZ" sz="2000" dirty="0" err="1" smtClean="0"/>
              <a:t>succeed</a:t>
            </a:r>
            <a:r>
              <a:rPr lang="cs-CZ" sz="2000" dirty="0" smtClean="0"/>
              <a:t> in </a:t>
            </a:r>
            <a:r>
              <a:rPr lang="cs-CZ" sz="2000" dirty="0" err="1" smtClean="0"/>
              <a:t>school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smtClean="0"/>
              <a:t>I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ever</a:t>
            </a:r>
            <a:r>
              <a:rPr lang="cs-CZ" sz="2000" dirty="0" smtClean="0"/>
              <a:t> </a:t>
            </a:r>
            <a:r>
              <a:rPr lang="cs-CZ" sz="2000" dirty="0" err="1" smtClean="0"/>
              <a:t>taken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l</a:t>
            </a:r>
            <a:r>
              <a:rPr lang="cs-CZ" sz="2000" dirty="0" err="1" smtClean="0"/>
              <a:t>eaves</a:t>
            </a:r>
            <a:r>
              <a:rPr lang="cs-CZ" sz="2000" dirty="0" smtClean="0"/>
              <a:t> in </a:t>
            </a:r>
            <a:r>
              <a:rPr lang="cs-CZ" sz="2000" dirty="0" err="1" smtClean="0"/>
              <a:t>autumn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s</a:t>
            </a:r>
            <a:r>
              <a:rPr lang="cs-CZ" sz="2000" dirty="0" err="1" smtClean="0"/>
              <a:t>tand</a:t>
            </a:r>
            <a:r>
              <a:rPr lang="cs-CZ" sz="2000" dirty="0" smtClean="0"/>
              <a:t> </a:t>
            </a:r>
            <a:r>
              <a:rPr lang="cs-CZ" sz="2000" dirty="0" err="1" smtClean="0"/>
              <a:t>listening</a:t>
            </a:r>
            <a:r>
              <a:rPr lang="cs-CZ" sz="2000" dirty="0" smtClean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y</a:t>
            </a:r>
            <a:r>
              <a:rPr lang="cs-CZ" sz="2000" dirty="0" err="1" smtClean="0"/>
              <a:t>ou´ll</a:t>
            </a:r>
            <a:r>
              <a:rPr lang="cs-CZ" sz="2000" dirty="0" smtClean="0"/>
              <a:t> miss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train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v</a:t>
            </a:r>
            <a:r>
              <a:rPr lang="cs-CZ" sz="2000" dirty="0" err="1" smtClean="0"/>
              <a:t>isiting</a:t>
            </a:r>
            <a:r>
              <a:rPr lang="cs-CZ" sz="2000" dirty="0" smtClean="0"/>
              <a:t> </a:t>
            </a:r>
            <a:r>
              <a:rPr lang="cs-CZ" sz="2000" dirty="0" err="1" smtClean="0"/>
              <a:t>our</a:t>
            </a:r>
            <a:r>
              <a:rPr lang="cs-CZ" sz="2000" dirty="0" smtClean="0"/>
              <a:t> </a:t>
            </a:r>
            <a:r>
              <a:rPr lang="cs-CZ" sz="2000" dirty="0" err="1" smtClean="0"/>
              <a:t>friends</a:t>
            </a:r>
            <a:r>
              <a:rPr lang="cs-CZ" sz="2000" dirty="0" smtClean="0"/>
              <a:t> </a:t>
            </a:r>
            <a:r>
              <a:rPr lang="cs-CZ" sz="2000" dirty="0" err="1" smtClean="0"/>
              <a:t>who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bought</a:t>
            </a:r>
            <a:r>
              <a:rPr lang="cs-CZ" sz="2000" dirty="0" smtClean="0"/>
              <a:t> a </a:t>
            </a:r>
            <a:r>
              <a:rPr lang="cs-CZ" sz="2000" dirty="0" err="1" smtClean="0"/>
              <a:t>new</a:t>
            </a:r>
            <a:r>
              <a:rPr lang="cs-CZ" sz="2000" dirty="0" smtClean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/>
              <a:t>t</a:t>
            </a:r>
            <a:r>
              <a:rPr lang="cs-CZ" sz="2000" dirty="0" smtClean="0"/>
              <a:t>o go to </a:t>
            </a:r>
            <a:r>
              <a:rPr lang="cs-CZ" sz="2000" dirty="0" err="1" smtClean="0"/>
              <a:t>work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y</a:t>
            </a:r>
            <a:r>
              <a:rPr lang="cs-CZ" sz="2000" dirty="0" err="1" smtClean="0"/>
              <a:t>ou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</a:t>
            </a:r>
            <a:r>
              <a:rPr lang="cs-CZ" sz="2000" dirty="0" err="1" smtClean="0"/>
              <a:t>boil</a:t>
            </a:r>
            <a:r>
              <a:rPr lang="cs-CZ" sz="2000" dirty="0" smtClean="0"/>
              <a:t> </a:t>
            </a:r>
            <a:r>
              <a:rPr lang="cs-CZ" sz="2000" dirty="0" err="1" smtClean="0"/>
              <a:t>water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o</a:t>
            </a:r>
            <a:r>
              <a:rPr lang="cs-CZ" sz="2000" dirty="0" err="1" smtClean="0"/>
              <a:t>ff</a:t>
            </a:r>
            <a:r>
              <a:rPr lang="cs-CZ" sz="2000" dirty="0" smtClean="0"/>
              <a:t> and </a:t>
            </a:r>
            <a:r>
              <a:rPr lang="cs-CZ" sz="2000" dirty="0" err="1" smtClean="0"/>
              <a:t>land</a:t>
            </a:r>
            <a:r>
              <a:rPr lang="cs-CZ" sz="2000" dirty="0" smtClean="0"/>
              <a:t> </a:t>
            </a:r>
            <a:r>
              <a:rPr lang="cs-CZ" sz="2000" dirty="0" err="1" smtClean="0"/>
              <a:t>every</a:t>
            </a:r>
            <a:r>
              <a:rPr lang="cs-CZ" sz="2000" dirty="0" smtClean="0"/>
              <a:t> </a:t>
            </a:r>
            <a:r>
              <a:rPr lang="cs-CZ" sz="2000" dirty="0" err="1" smtClean="0"/>
              <a:t>minute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y</a:t>
            </a:r>
            <a:r>
              <a:rPr lang="cs-CZ" sz="2000" dirty="0" err="1" smtClean="0"/>
              <a:t>ou</a:t>
            </a:r>
            <a:r>
              <a:rPr lang="cs-CZ" sz="2000" dirty="0" smtClean="0"/>
              <a:t> </a:t>
            </a:r>
            <a:r>
              <a:rPr lang="cs-CZ" sz="2000" dirty="0" err="1" smtClean="0"/>
              <a:t>think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are in </a:t>
            </a:r>
            <a:r>
              <a:rPr lang="cs-CZ" sz="2000" dirty="0" err="1" smtClean="0"/>
              <a:t>heaven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 err="1"/>
              <a:t>c</a:t>
            </a:r>
            <a:r>
              <a:rPr lang="cs-CZ" sz="2000" dirty="0" err="1" smtClean="0"/>
              <a:t>olour</a:t>
            </a:r>
            <a:r>
              <a:rPr lang="cs-CZ" sz="2000" dirty="0" smtClean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000" dirty="0"/>
              <a:t>h</a:t>
            </a:r>
            <a:r>
              <a:rPr lang="cs-CZ" sz="2000" dirty="0" smtClean="0"/>
              <a:t>ad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enourmous</a:t>
            </a:r>
            <a:r>
              <a:rPr lang="cs-CZ" sz="2000" dirty="0" smtClean="0"/>
              <a:t> </a:t>
            </a:r>
            <a:r>
              <a:rPr lang="cs-CZ" sz="2000" dirty="0" err="1" smtClean="0"/>
              <a:t>effect</a:t>
            </a:r>
            <a:r>
              <a:rPr lang="cs-CZ" sz="2000" dirty="0" smtClean="0"/>
              <a:t> on </a:t>
            </a:r>
            <a:r>
              <a:rPr lang="cs-CZ" sz="2000" dirty="0" err="1" smtClean="0"/>
              <a:t>people</a:t>
            </a:r>
            <a:r>
              <a:rPr lang="cs-CZ" sz="2000" dirty="0" smtClean="0"/>
              <a:t>?</a:t>
            </a:r>
          </a:p>
          <a:p>
            <a:pPr marL="514350" indent="-514350">
              <a:buFont typeface="+mj-lt"/>
              <a:buAutoNum type="alphaLcPeriod"/>
            </a:pPr>
            <a:endParaRPr lang="cs-CZ" sz="2000" dirty="0" smtClean="0"/>
          </a:p>
          <a:p>
            <a:pPr marL="514350" indent="-514350">
              <a:buFont typeface="+mj-lt"/>
              <a:buAutoNum type="alphaLcPeriod"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28515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-1539552"/>
            <a:ext cx="8229600" cy="79208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2996953"/>
            <a:ext cx="4038600" cy="1080120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cs-CZ" sz="4000" dirty="0" err="1" smtClean="0"/>
              <a:t>Is</a:t>
            </a:r>
            <a:r>
              <a:rPr lang="cs-CZ" sz="4000" dirty="0" smtClean="0"/>
              <a:t> </a:t>
            </a:r>
            <a:r>
              <a:rPr lang="cs-CZ" sz="4000" dirty="0" err="1" smtClean="0"/>
              <a:t>there</a:t>
            </a:r>
            <a:r>
              <a:rPr lang="cs-CZ" sz="4000" dirty="0" smtClean="0"/>
              <a:t> </a:t>
            </a:r>
            <a:r>
              <a:rPr lang="cs-CZ" sz="4000" dirty="0" err="1" smtClean="0"/>
              <a:t>life</a:t>
            </a:r>
            <a:endParaRPr lang="cs-CZ" sz="4000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04656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you</a:t>
            </a:r>
            <a:r>
              <a:rPr lang="cs-CZ" sz="2200" dirty="0"/>
              <a:t> </a:t>
            </a:r>
            <a:r>
              <a:rPr lang="cs-CZ" sz="2200" dirty="0" err="1"/>
              <a:t>have</a:t>
            </a:r>
            <a:r>
              <a:rPr lang="cs-CZ" sz="2200" dirty="0"/>
              <a:t> to </a:t>
            </a:r>
            <a:r>
              <a:rPr lang="cs-CZ" sz="2200" dirty="0" err="1"/>
              <a:t>give</a:t>
            </a:r>
            <a:r>
              <a:rPr lang="cs-CZ" sz="2200" dirty="0"/>
              <a:t> </a:t>
            </a:r>
            <a:r>
              <a:rPr lang="cs-CZ" sz="2200" dirty="0" err="1"/>
              <a:t>first</a:t>
            </a:r>
            <a:r>
              <a:rPr lang="cs-CZ" sz="2200" dirty="0"/>
              <a:t> </a:t>
            </a:r>
            <a:r>
              <a:rPr lang="cs-CZ" sz="2200" dirty="0" err="1"/>
              <a:t>aid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after</a:t>
            </a:r>
            <a:r>
              <a:rPr lang="cs-CZ" sz="2200" dirty="0"/>
              <a:t> </a:t>
            </a:r>
            <a:r>
              <a:rPr lang="cs-CZ" sz="2200" dirty="0" err="1"/>
              <a:t>death</a:t>
            </a:r>
            <a:r>
              <a:rPr lang="cs-CZ" sz="2200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your</a:t>
            </a:r>
            <a:r>
              <a:rPr lang="cs-CZ" sz="2200" dirty="0"/>
              <a:t> </a:t>
            </a:r>
            <a:r>
              <a:rPr lang="cs-CZ" sz="2200" dirty="0" err="1"/>
              <a:t>new</a:t>
            </a:r>
            <a:r>
              <a:rPr lang="cs-CZ" sz="2200" dirty="0"/>
              <a:t> </a:t>
            </a:r>
            <a:r>
              <a:rPr lang="cs-CZ" sz="2200" dirty="0" err="1"/>
              <a:t>sports</a:t>
            </a:r>
            <a:r>
              <a:rPr lang="cs-CZ" sz="2200" dirty="0"/>
              <a:t> </a:t>
            </a:r>
            <a:r>
              <a:rPr lang="cs-CZ" sz="2200" dirty="0" err="1"/>
              <a:t>equipment</a:t>
            </a:r>
            <a:r>
              <a:rPr lang="cs-CZ" sz="2200" dirty="0"/>
              <a:t> </a:t>
            </a:r>
            <a:r>
              <a:rPr lang="cs-CZ" sz="2200" dirty="0" err="1"/>
              <a:t>cost</a:t>
            </a:r>
            <a:r>
              <a:rPr lang="cs-CZ" sz="2200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/>
              <a:t>he </a:t>
            </a:r>
            <a:r>
              <a:rPr lang="cs-CZ" sz="2200" dirty="0" err="1"/>
              <a:t>would</a:t>
            </a:r>
            <a:r>
              <a:rPr lang="cs-CZ" sz="2200" dirty="0"/>
              <a:t> </a:t>
            </a:r>
            <a:r>
              <a:rPr lang="cs-CZ" sz="2200" dirty="0" err="1"/>
              <a:t>succeed</a:t>
            </a:r>
            <a:r>
              <a:rPr lang="cs-CZ" sz="2200" dirty="0"/>
              <a:t> in </a:t>
            </a:r>
            <a:r>
              <a:rPr lang="cs-CZ" sz="2200" dirty="0" err="1"/>
              <a:t>school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/>
              <a:t>I </a:t>
            </a:r>
            <a:r>
              <a:rPr lang="cs-CZ" sz="2200" dirty="0" err="1"/>
              <a:t>have</a:t>
            </a:r>
            <a:r>
              <a:rPr lang="cs-CZ" sz="2200" dirty="0"/>
              <a:t> </a:t>
            </a:r>
            <a:r>
              <a:rPr lang="cs-CZ" sz="2200" dirty="0" err="1"/>
              <a:t>ever</a:t>
            </a:r>
            <a:r>
              <a:rPr lang="cs-CZ" sz="2200" dirty="0"/>
              <a:t> </a:t>
            </a:r>
            <a:r>
              <a:rPr lang="cs-CZ" sz="2200" dirty="0" err="1"/>
              <a:t>taken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leaves</a:t>
            </a:r>
            <a:r>
              <a:rPr lang="cs-CZ" sz="2200" dirty="0"/>
              <a:t> in </a:t>
            </a:r>
            <a:r>
              <a:rPr lang="cs-CZ" sz="2200" dirty="0" err="1"/>
              <a:t>autumn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stand</a:t>
            </a:r>
            <a:r>
              <a:rPr lang="cs-CZ" sz="2200" dirty="0"/>
              <a:t> </a:t>
            </a:r>
            <a:r>
              <a:rPr lang="cs-CZ" sz="2200" dirty="0" err="1"/>
              <a:t>listening</a:t>
            </a:r>
            <a:r>
              <a:rPr lang="cs-CZ" sz="2200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you´ll</a:t>
            </a:r>
            <a:r>
              <a:rPr lang="cs-CZ" sz="2200" dirty="0"/>
              <a:t> miss </a:t>
            </a:r>
            <a:r>
              <a:rPr lang="cs-CZ" sz="2200" dirty="0" err="1"/>
              <a:t>the</a:t>
            </a:r>
            <a:r>
              <a:rPr lang="cs-CZ" sz="2200" dirty="0"/>
              <a:t> </a:t>
            </a:r>
            <a:r>
              <a:rPr lang="cs-CZ" sz="2200" dirty="0" err="1"/>
              <a:t>train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visiting</a:t>
            </a:r>
            <a:r>
              <a:rPr lang="cs-CZ" sz="2200" dirty="0"/>
              <a:t> </a:t>
            </a:r>
            <a:r>
              <a:rPr lang="cs-CZ" sz="2200" dirty="0" err="1"/>
              <a:t>our</a:t>
            </a:r>
            <a:r>
              <a:rPr lang="cs-CZ" sz="2200" dirty="0"/>
              <a:t> </a:t>
            </a:r>
            <a:r>
              <a:rPr lang="cs-CZ" sz="2200" dirty="0" err="1"/>
              <a:t>friends</a:t>
            </a:r>
            <a:r>
              <a:rPr lang="cs-CZ" sz="2200" dirty="0"/>
              <a:t> </a:t>
            </a:r>
            <a:r>
              <a:rPr lang="cs-CZ" sz="2200" dirty="0" err="1"/>
              <a:t>who</a:t>
            </a:r>
            <a:r>
              <a:rPr lang="cs-CZ" sz="2200" dirty="0"/>
              <a:t> </a:t>
            </a:r>
            <a:r>
              <a:rPr lang="cs-CZ" sz="2200" dirty="0" err="1"/>
              <a:t>have</a:t>
            </a:r>
            <a:r>
              <a:rPr lang="cs-CZ" sz="2200" dirty="0"/>
              <a:t> </a:t>
            </a:r>
            <a:r>
              <a:rPr lang="cs-CZ" sz="2200" dirty="0" err="1"/>
              <a:t>bought</a:t>
            </a:r>
            <a:r>
              <a:rPr lang="cs-CZ" sz="2200" dirty="0"/>
              <a:t> a </a:t>
            </a:r>
            <a:r>
              <a:rPr lang="cs-CZ" sz="2200" dirty="0" err="1"/>
              <a:t>new</a:t>
            </a:r>
            <a:r>
              <a:rPr lang="cs-CZ" sz="2200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/>
              <a:t>to go to </a:t>
            </a:r>
            <a:r>
              <a:rPr lang="cs-CZ" sz="2200" dirty="0" err="1"/>
              <a:t>work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you</a:t>
            </a:r>
            <a:r>
              <a:rPr lang="cs-CZ" sz="2200" dirty="0"/>
              <a:t> </a:t>
            </a:r>
            <a:r>
              <a:rPr lang="cs-CZ" sz="2200" dirty="0" err="1"/>
              <a:t>have</a:t>
            </a:r>
            <a:r>
              <a:rPr lang="cs-CZ" sz="2200" dirty="0"/>
              <a:t> to </a:t>
            </a:r>
            <a:r>
              <a:rPr lang="cs-CZ" sz="2200" dirty="0" err="1"/>
              <a:t>boil</a:t>
            </a:r>
            <a:r>
              <a:rPr lang="cs-CZ" sz="2200" dirty="0"/>
              <a:t> </a:t>
            </a:r>
            <a:r>
              <a:rPr lang="cs-CZ" sz="2200" dirty="0" err="1"/>
              <a:t>water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off</a:t>
            </a:r>
            <a:r>
              <a:rPr lang="cs-CZ" sz="2200" dirty="0"/>
              <a:t> and </a:t>
            </a:r>
            <a:r>
              <a:rPr lang="cs-CZ" sz="2200" dirty="0" err="1"/>
              <a:t>land</a:t>
            </a:r>
            <a:r>
              <a:rPr lang="cs-CZ" sz="2200" dirty="0"/>
              <a:t> </a:t>
            </a:r>
            <a:r>
              <a:rPr lang="cs-CZ" sz="2200" dirty="0" err="1"/>
              <a:t>every</a:t>
            </a:r>
            <a:r>
              <a:rPr lang="cs-CZ" sz="2200" dirty="0"/>
              <a:t> </a:t>
            </a:r>
            <a:r>
              <a:rPr lang="cs-CZ" sz="2200" dirty="0" err="1"/>
              <a:t>minute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you</a:t>
            </a:r>
            <a:r>
              <a:rPr lang="cs-CZ" sz="2200" dirty="0"/>
              <a:t> </a:t>
            </a:r>
            <a:r>
              <a:rPr lang="cs-CZ" sz="2200" dirty="0" err="1"/>
              <a:t>think</a:t>
            </a:r>
            <a:r>
              <a:rPr lang="cs-CZ" sz="2200" dirty="0"/>
              <a:t> </a:t>
            </a:r>
            <a:r>
              <a:rPr lang="cs-CZ" sz="2200" dirty="0" err="1"/>
              <a:t>you</a:t>
            </a:r>
            <a:r>
              <a:rPr lang="cs-CZ" sz="2200" dirty="0"/>
              <a:t> are in </a:t>
            </a:r>
            <a:r>
              <a:rPr lang="cs-CZ" sz="2200" dirty="0" err="1"/>
              <a:t>heaven</a:t>
            </a:r>
            <a:r>
              <a:rPr lang="cs-CZ" sz="2200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 err="1"/>
              <a:t>colour</a:t>
            </a:r>
            <a:r>
              <a:rPr lang="cs-CZ" sz="2200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sz="2200" dirty="0"/>
              <a:t>had </a:t>
            </a:r>
            <a:r>
              <a:rPr lang="cs-CZ" sz="2200" dirty="0" err="1"/>
              <a:t>an</a:t>
            </a:r>
            <a:r>
              <a:rPr lang="cs-CZ" sz="2200" dirty="0"/>
              <a:t> </a:t>
            </a:r>
            <a:r>
              <a:rPr lang="cs-CZ" sz="2200" dirty="0" err="1"/>
              <a:t>enourmous</a:t>
            </a:r>
            <a:r>
              <a:rPr lang="cs-CZ" sz="2200" dirty="0"/>
              <a:t> </a:t>
            </a:r>
            <a:r>
              <a:rPr lang="cs-CZ" sz="2200" dirty="0" err="1"/>
              <a:t>effect</a:t>
            </a:r>
            <a:r>
              <a:rPr lang="cs-CZ" sz="2200" dirty="0"/>
              <a:t> on </a:t>
            </a:r>
            <a:r>
              <a:rPr lang="cs-CZ" sz="2200" dirty="0" err="1"/>
              <a:t>people</a:t>
            </a:r>
            <a:r>
              <a:rPr lang="cs-CZ" sz="2200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828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2780929"/>
            <a:ext cx="4038600" cy="122413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cs-CZ" sz="4000" dirty="0" err="1" smtClean="0"/>
              <a:t>Hurry</a:t>
            </a:r>
            <a:r>
              <a:rPr lang="cs-CZ" sz="4000" dirty="0" smtClean="0"/>
              <a:t> up, </a:t>
            </a:r>
            <a:r>
              <a:rPr lang="cs-CZ" sz="4000" dirty="0" err="1" smtClean="0"/>
              <a:t>otherwise</a:t>
            </a:r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875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457200" y="-603448"/>
            <a:ext cx="8229600" cy="557729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want</a:t>
            </a:r>
            <a:r>
              <a:rPr lang="cs-CZ" dirty="0" smtClean="0"/>
              <a:t> to make </a:t>
            </a:r>
            <a:r>
              <a:rPr lang="cs-CZ" dirty="0" err="1" smtClean="0"/>
              <a:t>coffee</a:t>
            </a:r>
            <a:r>
              <a:rPr lang="cs-CZ" dirty="0"/>
              <a:t>,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7666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61495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-747464"/>
            <a:ext cx="8229600" cy="432048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3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5"/>
            </a:pPr>
            <a:r>
              <a:rPr lang="cs-CZ" dirty="0" smtClean="0"/>
              <a:t>Her </a:t>
            </a:r>
            <a:r>
              <a:rPr lang="cs-CZ" dirty="0" err="1" smtClean="0"/>
              <a:t>hair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same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796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12560" y="274638"/>
            <a:ext cx="792088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24945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6"/>
            </a:pPr>
            <a:r>
              <a:rPr lang="cs-CZ" dirty="0" err="1" smtClean="0"/>
              <a:t>Which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these </a:t>
            </a:r>
            <a:r>
              <a:rPr lang="cs-CZ" dirty="0" err="1" smtClean="0"/>
              <a:t>studies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89731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12560" y="274638"/>
            <a:ext cx="936104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3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7"/>
            </a:pPr>
            <a:r>
              <a:rPr lang="cs-CZ" dirty="0" err="1" smtClean="0"/>
              <a:t>When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fall</a:t>
            </a:r>
            <a:r>
              <a:rPr lang="cs-CZ" dirty="0" smtClean="0"/>
              <a:t> in love,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207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08012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8"/>
            </a:pPr>
            <a:r>
              <a:rPr lang="cs-CZ" dirty="0" smtClean="0"/>
              <a:t>At </a:t>
            </a:r>
            <a:r>
              <a:rPr lang="cs-CZ" dirty="0" err="1" smtClean="0"/>
              <a:t>international</a:t>
            </a:r>
            <a:r>
              <a:rPr lang="cs-CZ" dirty="0" smtClean="0"/>
              <a:t> </a:t>
            </a:r>
            <a:r>
              <a:rPr lang="cs-CZ" dirty="0" err="1" smtClean="0"/>
              <a:t>airports</a:t>
            </a:r>
            <a:r>
              <a:rPr lang="cs-CZ" dirty="0" smtClean="0"/>
              <a:t> </a:t>
            </a:r>
            <a:r>
              <a:rPr lang="cs-CZ" dirty="0" err="1" smtClean="0"/>
              <a:t>planes</a:t>
            </a:r>
            <a:r>
              <a:rPr lang="cs-CZ" dirty="0" smtClean="0"/>
              <a:t> </a:t>
            </a:r>
            <a:r>
              <a:rPr lang="cs-CZ" dirty="0" err="1" smtClean="0"/>
              <a:t>take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392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>
            <a:off x="12996936" y="274638"/>
            <a:ext cx="144016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708919"/>
            <a:ext cx="4038600" cy="108012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9"/>
            </a:pPr>
            <a:r>
              <a:rPr lang="cs-CZ" dirty="0" err="1" smtClean="0"/>
              <a:t>How</a:t>
            </a:r>
            <a:r>
              <a:rPr lang="cs-CZ" dirty="0" smtClean="0"/>
              <a:t> much </a:t>
            </a:r>
            <a:r>
              <a:rPr lang="cs-CZ" dirty="0" err="1" smtClean="0"/>
              <a:t>did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772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636896" y="274638"/>
            <a:ext cx="792088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3"/>
            <a:ext cx="4038600" cy="108012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0"/>
            </a:pPr>
            <a:r>
              <a:rPr lang="cs-CZ" dirty="0" smtClean="0"/>
              <a:t>My </a:t>
            </a:r>
            <a:r>
              <a:rPr lang="cs-CZ" dirty="0" err="1" smtClean="0"/>
              <a:t>parents</a:t>
            </a:r>
            <a:r>
              <a:rPr lang="cs-CZ" dirty="0" smtClean="0"/>
              <a:t> </a:t>
            </a:r>
            <a:r>
              <a:rPr lang="cs-CZ" dirty="0" err="1" smtClean="0"/>
              <a:t>can´t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597666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749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052720" y="274638"/>
            <a:ext cx="1224136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6"/>
            <a:ext cx="4038600" cy="1224137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cs-CZ" dirty="0" err="1" smtClean="0"/>
              <a:t>If</a:t>
            </a:r>
            <a:r>
              <a:rPr lang="cs-CZ" dirty="0" smtClean="0"/>
              <a:t> he </a:t>
            </a:r>
            <a:r>
              <a:rPr lang="cs-CZ" dirty="0" err="1" smtClean="0"/>
              <a:t>worked</a:t>
            </a:r>
            <a:r>
              <a:rPr lang="cs-CZ" dirty="0" smtClean="0"/>
              <a:t> </a:t>
            </a:r>
            <a:r>
              <a:rPr lang="cs-CZ" dirty="0" err="1" smtClean="0"/>
              <a:t>harder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20688"/>
            <a:ext cx="4038600" cy="597666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1395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20672" y="274638"/>
            <a:ext cx="720080" cy="1143000"/>
          </a:xfrm>
        </p:spPr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852937"/>
            <a:ext cx="4038600" cy="1152128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2"/>
            </a:pPr>
            <a:r>
              <a:rPr lang="cs-CZ" dirty="0" err="1" smtClean="0"/>
              <a:t>We</a:t>
            </a:r>
            <a:r>
              <a:rPr lang="cs-CZ" dirty="0" smtClean="0"/>
              <a:t> are </a:t>
            </a:r>
            <a:r>
              <a:rPr lang="cs-CZ" dirty="0" err="1" smtClean="0"/>
              <a:t>looking</a:t>
            </a:r>
            <a:r>
              <a:rPr lang="cs-CZ" dirty="0" smtClean="0"/>
              <a:t> forward to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7666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3739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420872" y="-11151"/>
            <a:ext cx="8229600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996953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3"/>
            </a:pPr>
            <a:r>
              <a:rPr lang="cs-CZ" dirty="0" err="1" smtClean="0"/>
              <a:t>If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accident</a:t>
            </a:r>
            <a:r>
              <a:rPr lang="cs-CZ" dirty="0" smtClean="0"/>
              <a:t> </a:t>
            </a:r>
            <a:r>
              <a:rPr lang="cs-CZ" dirty="0" err="1" smtClean="0"/>
              <a:t>happens</a:t>
            </a:r>
            <a:r>
              <a:rPr lang="cs-CZ" dirty="0" smtClean="0"/>
              <a:t>,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692696"/>
            <a:ext cx="4038600" cy="6048672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42435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3132856" y="274638"/>
            <a:ext cx="1728192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3068961"/>
            <a:ext cx="4038600" cy="108012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4"/>
            </a:pPr>
            <a:r>
              <a:rPr lang="cs-CZ" dirty="0" err="1" smtClean="0"/>
              <a:t>Retired</a:t>
            </a:r>
            <a:r>
              <a:rPr lang="cs-CZ" dirty="0" smtClean="0"/>
              <a:t> </a:t>
            </a:r>
            <a:r>
              <a:rPr lang="cs-CZ" dirty="0" err="1" smtClean="0"/>
              <a:t>people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548680"/>
            <a:ext cx="4038600" cy="5976664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9399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H="1">
            <a:off x="10836696" y="274638"/>
            <a:ext cx="1368152" cy="11430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39552" y="2924945"/>
            <a:ext cx="4038600" cy="1224136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 startAt="15"/>
            </a:pP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was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most </a:t>
            </a:r>
            <a:r>
              <a:rPr lang="cs-CZ" dirty="0" err="1" smtClean="0"/>
              <a:t>difficult</a:t>
            </a:r>
            <a:r>
              <a:rPr lang="cs-CZ" dirty="0" smtClean="0"/>
              <a:t> </a:t>
            </a:r>
            <a:r>
              <a:rPr lang="cs-CZ" dirty="0" err="1" smtClean="0"/>
              <a:t>exam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764704"/>
            <a:ext cx="4038600" cy="59046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give</a:t>
            </a:r>
            <a:r>
              <a:rPr lang="cs-CZ" dirty="0"/>
              <a:t> </a:t>
            </a:r>
            <a:r>
              <a:rPr lang="cs-CZ" dirty="0" err="1"/>
              <a:t>first</a:t>
            </a:r>
            <a:r>
              <a:rPr lang="cs-CZ" dirty="0"/>
              <a:t> </a:t>
            </a:r>
            <a:r>
              <a:rPr lang="cs-CZ" dirty="0" err="1"/>
              <a:t>aid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after</a:t>
            </a:r>
            <a:r>
              <a:rPr lang="cs-CZ" dirty="0"/>
              <a:t> </a:t>
            </a:r>
            <a:r>
              <a:rPr lang="cs-CZ" dirty="0" err="1"/>
              <a:t>death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your</a:t>
            </a:r>
            <a:r>
              <a:rPr lang="cs-CZ" dirty="0"/>
              <a:t> </a:t>
            </a:r>
            <a:r>
              <a:rPr lang="cs-CZ" dirty="0" err="1"/>
              <a:t>new</a:t>
            </a:r>
            <a:r>
              <a:rPr lang="cs-CZ" dirty="0"/>
              <a:t> </a:t>
            </a:r>
            <a:r>
              <a:rPr lang="cs-CZ" dirty="0" err="1"/>
              <a:t>sports</a:t>
            </a:r>
            <a:r>
              <a:rPr lang="cs-CZ" dirty="0"/>
              <a:t> </a:t>
            </a:r>
            <a:r>
              <a:rPr lang="cs-CZ" dirty="0" err="1"/>
              <a:t>equipment</a:t>
            </a:r>
            <a:r>
              <a:rPr lang="cs-CZ" dirty="0"/>
              <a:t> </a:t>
            </a:r>
            <a:r>
              <a:rPr lang="cs-CZ" dirty="0" err="1"/>
              <a:t>cost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he </a:t>
            </a:r>
            <a:r>
              <a:rPr lang="cs-CZ" dirty="0" err="1"/>
              <a:t>would</a:t>
            </a:r>
            <a:r>
              <a:rPr lang="cs-CZ" dirty="0"/>
              <a:t> </a:t>
            </a:r>
            <a:r>
              <a:rPr lang="cs-CZ" dirty="0" err="1"/>
              <a:t>succeed</a:t>
            </a:r>
            <a:r>
              <a:rPr lang="cs-CZ" dirty="0"/>
              <a:t> in </a:t>
            </a:r>
            <a:r>
              <a:rPr lang="cs-CZ" dirty="0" err="1"/>
              <a:t>school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I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ever</a:t>
            </a:r>
            <a:r>
              <a:rPr lang="cs-CZ" dirty="0"/>
              <a:t> </a:t>
            </a:r>
            <a:r>
              <a:rPr lang="cs-CZ" dirty="0" err="1"/>
              <a:t>taken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leaves</a:t>
            </a:r>
            <a:r>
              <a:rPr lang="cs-CZ" dirty="0"/>
              <a:t> in </a:t>
            </a:r>
            <a:r>
              <a:rPr lang="cs-CZ" dirty="0" err="1"/>
              <a:t>autumn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stand</a:t>
            </a:r>
            <a:r>
              <a:rPr lang="cs-CZ" dirty="0"/>
              <a:t> </a:t>
            </a:r>
            <a:r>
              <a:rPr lang="cs-CZ" dirty="0" err="1"/>
              <a:t>listening</a:t>
            </a:r>
            <a:r>
              <a:rPr lang="cs-CZ" dirty="0"/>
              <a:t> to rap music.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you´ll</a:t>
            </a:r>
            <a:r>
              <a:rPr lang="cs-CZ" dirty="0"/>
              <a:t> miss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train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visiting</a:t>
            </a:r>
            <a:r>
              <a:rPr lang="cs-CZ" dirty="0"/>
              <a:t> </a:t>
            </a:r>
            <a:r>
              <a:rPr lang="cs-CZ" dirty="0" err="1"/>
              <a:t>our</a:t>
            </a:r>
            <a:r>
              <a:rPr lang="cs-CZ" dirty="0"/>
              <a:t> </a:t>
            </a:r>
            <a:r>
              <a:rPr lang="cs-CZ" dirty="0" err="1"/>
              <a:t>friends</a:t>
            </a:r>
            <a:r>
              <a:rPr lang="cs-CZ" dirty="0"/>
              <a:t> </a:t>
            </a:r>
            <a:r>
              <a:rPr lang="cs-CZ" dirty="0" err="1"/>
              <a:t>who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</a:t>
            </a:r>
            <a:r>
              <a:rPr lang="cs-CZ" dirty="0" err="1"/>
              <a:t>bought</a:t>
            </a:r>
            <a:r>
              <a:rPr lang="cs-CZ" dirty="0"/>
              <a:t> a </a:t>
            </a:r>
            <a:r>
              <a:rPr lang="cs-CZ" dirty="0" err="1"/>
              <a:t>new</a:t>
            </a:r>
            <a:r>
              <a:rPr lang="cs-CZ" dirty="0"/>
              <a:t> house.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to go to </a:t>
            </a:r>
            <a:r>
              <a:rPr lang="cs-CZ" dirty="0" err="1"/>
              <a:t>work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have</a:t>
            </a:r>
            <a:r>
              <a:rPr lang="cs-CZ" dirty="0"/>
              <a:t> to </a:t>
            </a:r>
            <a:r>
              <a:rPr lang="cs-CZ" dirty="0" err="1"/>
              <a:t>boil</a:t>
            </a:r>
            <a:r>
              <a:rPr lang="cs-CZ" dirty="0"/>
              <a:t> </a:t>
            </a:r>
            <a:r>
              <a:rPr lang="cs-CZ" dirty="0" err="1"/>
              <a:t>water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off</a:t>
            </a:r>
            <a:r>
              <a:rPr lang="cs-CZ" dirty="0"/>
              <a:t> and </a:t>
            </a:r>
            <a:r>
              <a:rPr lang="cs-CZ" dirty="0" err="1"/>
              <a:t>land</a:t>
            </a:r>
            <a:r>
              <a:rPr lang="cs-CZ" dirty="0"/>
              <a:t> </a:t>
            </a:r>
            <a:r>
              <a:rPr lang="cs-CZ" dirty="0" err="1"/>
              <a:t>every</a:t>
            </a:r>
            <a:r>
              <a:rPr lang="cs-CZ" dirty="0"/>
              <a:t> </a:t>
            </a:r>
            <a:r>
              <a:rPr lang="cs-CZ" dirty="0" err="1"/>
              <a:t>minute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you</a:t>
            </a:r>
            <a:r>
              <a:rPr lang="cs-CZ" dirty="0"/>
              <a:t> </a:t>
            </a:r>
            <a:r>
              <a:rPr lang="cs-CZ" dirty="0" err="1"/>
              <a:t>think</a:t>
            </a:r>
            <a:r>
              <a:rPr lang="cs-CZ" dirty="0"/>
              <a:t> </a:t>
            </a:r>
            <a:r>
              <a:rPr lang="cs-CZ" dirty="0" err="1"/>
              <a:t>you</a:t>
            </a:r>
            <a:r>
              <a:rPr lang="cs-CZ" dirty="0"/>
              <a:t> are in </a:t>
            </a:r>
            <a:r>
              <a:rPr lang="cs-CZ" dirty="0" err="1"/>
              <a:t>heaven</a:t>
            </a:r>
            <a:r>
              <a:rPr lang="cs-CZ" dirty="0"/>
              <a:t>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 err="1"/>
              <a:t>colour</a:t>
            </a:r>
            <a:r>
              <a:rPr lang="cs-CZ" dirty="0"/>
              <a:t> as mine.</a:t>
            </a:r>
          </a:p>
          <a:p>
            <a:pPr marL="514350" indent="-514350">
              <a:buFont typeface="+mj-lt"/>
              <a:buAutoNum type="alphaLcPeriod"/>
            </a:pPr>
            <a:r>
              <a:rPr lang="cs-CZ" dirty="0"/>
              <a:t>had </a:t>
            </a: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enourmous</a:t>
            </a:r>
            <a:r>
              <a:rPr lang="cs-CZ" dirty="0"/>
              <a:t> </a:t>
            </a:r>
            <a:r>
              <a:rPr lang="cs-CZ" dirty="0" err="1"/>
              <a:t>effect</a:t>
            </a:r>
            <a:r>
              <a:rPr lang="cs-CZ" dirty="0"/>
              <a:t> on </a:t>
            </a:r>
            <a:r>
              <a:rPr lang="cs-CZ" dirty="0" err="1"/>
              <a:t>people</a:t>
            </a:r>
            <a:r>
              <a:rPr lang="cs-CZ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82399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cs-CZ" sz="2800" dirty="0" err="1" smtClean="0"/>
              <a:t>Worksheet</a:t>
            </a:r>
            <a:endParaRPr lang="cs-CZ" sz="28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Some</a:t>
            </a:r>
            <a:r>
              <a:rPr lang="cs-CZ" sz="2000" dirty="0" smtClean="0"/>
              <a:t> </a:t>
            </a:r>
            <a:r>
              <a:rPr lang="cs-CZ" sz="2000" dirty="0" err="1" smtClean="0"/>
              <a:t>trees</a:t>
            </a:r>
            <a:r>
              <a:rPr lang="cs-CZ" sz="2000" dirty="0" smtClean="0"/>
              <a:t> lose </a:t>
            </a:r>
            <a:r>
              <a:rPr lang="cs-CZ" sz="2000" dirty="0" err="1" smtClean="0"/>
              <a:t>their</a:t>
            </a:r>
            <a:r>
              <a:rPr lang="cs-CZ" sz="2000" dirty="0" smtClean="0"/>
              <a:t>  __________  in </a:t>
            </a:r>
            <a:r>
              <a:rPr lang="cs-CZ" sz="2000" dirty="0" err="1" smtClean="0"/>
              <a:t>autumn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there</a:t>
            </a:r>
            <a:r>
              <a:rPr lang="cs-CZ" sz="2000" dirty="0" smtClean="0"/>
              <a:t>  __________  </a:t>
            </a:r>
            <a:r>
              <a:rPr lang="cs-CZ" sz="2000" dirty="0" err="1" smtClean="0"/>
              <a:t>after</a:t>
            </a:r>
            <a:r>
              <a:rPr lang="cs-CZ" sz="2000" dirty="0" smtClean="0"/>
              <a:t> </a:t>
            </a:r>
            <a:r>
              <a:rPr lang="cs-CZ" sz="2000" dirty="0" err="1" smtClean="0"/>
              <a:t>death</a:t>
            </a:r>
            <a:r>
              <a:rPr lang="cs-CZ" sz="20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Hurry</a:t>
            </a:r>
            <a:r>
              <a:rPr lang="cs-CZ" sz="2000" dirty="0" smtClean="0"/>
              <a:t> up, </a:t>
            </a:r>
            <a:r>
              <a:rPr lang="cs-CZ" sz="2000" dirty="0" err="1" smtClean="0"/>
              <a:t>otherwise</a:t>
            </a:r>
            <a:r>
              <a:rPr lang="cs-CZ" sz="2000" dirty="0" smtClean="0"/>
              <a:t> </a:t>
            </a:r>
            <a:r>
              <a:rPr lang="cs-CZ" sz="2000" dirty="0" err="1" smtClean="0"/>
              <a:t>you´ll</a:t>
            </a:r>
            <a:r>
              <a:rPr lang="cs-CZ" sz="2000" dirty="0" smtClean="0"/>
              <a:t>  __________ 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train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If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want</a:t>
            </a:r>
            <a:r>
              <a:rPr lang="cs-CZ" sz="2000" dirty="0" smtClean="0"/>
              <a:t> to make </a:t>
            </a:r>
            <a:r>
              <a:rPr lang="cs-CZ" sz="2000" dirty="0" err="1" smtClean="0"/>
              <a:t>coffee</a:t>
            </a:r>
            <a:r>
              <a:rPr lang="cs-CZ" sz="2000" dirty="0" smtClean="0"/>
              <a:t>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 __________  </a:t>
            </a:r>
            <a:r>
              <a:rPr lang="cs-CZ" sz="2000" dirty="0" err="1" smtClean="0"/>
              <a:t>water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Her </a:t>
            </a:r>
            <a:r>
              <a:rPr lang="cs-CZ" sz="2000" dirty="0" err="1" smtClean="0"/>
              <a:t>hair</a:t>
            </a:r>
            <a:r>
              <a:rPr lang="cs-CZ" sz="2000" dirty="0" smtClean="0"/>
              <a:t> </a:t>
            </a:r>
            <a:r>
              <a:rPr lang="cs-CZ" sz="2000" dirty="0" err="1" smtClean="0"/>
              <a:t>is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 __________  </a:t>
            </a:r>
            <a:r>
              <a:rPr lang="cs-CZ" sz="2000" dirty="0" err="1" smtClean="0"/>
              <a:t>colour</a:t>
            </a:r>
            <a:r>
              <a:rPr lang="cs-CZ" sz="2000" dirty="0" smtClean="0"/>
              <a:t> as mine.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Which</a:t>
            </a:r>
            <a:r>
              <a:rPr lang="cs-CZ" sz="2000" dirty="0" smtClean="0"/>
              <a:t> </a:t>
            </a:r>
            <a:r>
              <a:rPr lang="cs-CZ" sz="2000" dirty="0" err="1" smtClean="0"/>
              <a:t>of</a:t>
            </a:r>
            <a:r>
              <a:rPr lang="cs-CZ" sz="2000" dirty="0" smtClean="0"/>
              <a:t> these </a:t>
            </a:r>
            <a:r>
              <a:rPr lang="cs-CZ" sz="2000" dirty="0" err="1" smtClean="0"/>
              <a:t>studies</a:t>
            </a:r>
            <a:r>
              <a:rPr lang="cs-CZ" sz="2000" dirty="0" smtClean="0"/>
              <a:t> had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enourmous</a:t>
            </a:r>
            <a:r>
              <a:rPr lang="cs-CZ" sz="2000" dirty="0" smtClean="0"/>
              <a:t>  __________  on </a:t>
            </a:r>
            <a:r>
              <a:rPr lang="cs-CZ" sz="2000" dirty="0" err="1" smtClean="0"/>
              <a:t>people</a:t>
            </a:r>
            <a:r>
              <a:rPr lang="cs-CZ" sz="2000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When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 __________  in love,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think</a:t>
            </a:r>
            <a:r>
              <a:rPr lang="cs-CZ" sz="2000" dirty="0" smtClean="0"/>
              <a:t> </a:t>
            </a:r>
            <a:r>
              <a:rPr lang="cs-CZ" sz="2000" dirty="0" err="1" smtClean="0"/>
              <a:t>you</a:t>
            </a:r>
            <a:r>
              <a:rPr lang="cs-CZ" sz="2000" dirty="0" smtClean="0"/>
              <a:t> are in </a:t>
            </a:r>
            <a:r>
              <a:rPr lang="cs-CZ" sz="2000" dirty="0" err="1" smtClean="0"/>
              <a:t>heaven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At </a:t>
            </a:r>
            <a:r>
              <a:rPr lang="cs-CZ" sz="2000" dirty="0" err="1" smtClean="0"/>
              <a:t>international</a:t>
            </a:r>
            <a:r>
              <a:rPr lang="cs-CZ" sz="2000" dirty="0" smtClean="0"/>
              <a:t> </a:t>
            </a:r>
            <a:r>
              <a:rPr lang="cs-CZ" sz="2000" dirty="0" err="1" smtClean="0"/>
              <a:t>airports</a:t>
            </a:r>
            <a:r>
              <a:rPr lang="cs-CZ" sz="2000" dirty="0" smtClean="0"/>
              <a:t> </a:t>
            </a:r>
            <a:r>
              <a:rPr lang="cs-CZ" sz="2000" dirty="0" err="1" smtClean="0"/>
              <a:t>planes</a:t>
            </a:r>
            <a:r>
              <a:rPr lang="cs-CZ" sz="2000" dirty="0" smtClean="0"/>
              <a:t> </a:t>
            </a:r>
            <a:r>
              <a:rPr lang="cs-CZ" sz="2000" smtClean="0"/>
              <a:t>take </a:t>
            </a:r>
            <a:r>
              <a:rPr lang="cs-CZ" sz="2000" dirty="0" err="1" smtClean="0"/>
              <a:t>off</a:t>
            </a:r>
            <a:r>
              <a:rPr lang="cs-CZ" sz="2000" dirty="0" smtClean="0"/>
              <a:t> and  __________  </a:t>
            </a:r>
            <a:r>
              <a:rPr lang="cs-CZ" sz="2000" dirty="0" err="1" smtClean="0"/>
              <a:t>every</a:t>
            </a:r>
            <a:r>
              <a:rPr lang="cs-CZ" sz="2000" dirty="0" smtClean="0"/>
              <a:t> </a:t>
            </a:r>
            <a:r>
              <a:rPr lang="cs-CZ" sz="2000" dirty="0" err="1" smtClean="0"/>
              <a:t>minute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How</a:t>
            </a:r>
            <a:r>
              <a:rPr lang="cs-CZ" sz="2000" dirty="0" smtClean="0"/>
              <a:t> much </a:t>
            </a:r>
            <a:r>
              <a:rPr lang="cs-CZ" sz="2000" dirty="0" err="1" smtClean="0"/>
              <a:t>did</a:t>
            </a:r>
            <a:r>
              <a:rPr lang="cs-CZ" sz="2000" dirty="0" smtClean="0"/>
              <a:t> </a:t>
            </a:r>
            <a:r>
              <a:rPr lang="cs-CZ" sz="2000" dirty="0" err="1" smtClean="0"/>
              <a:t>your</a:t>
            </a:r>
            <a:r>
              <a:rPr lang="cs-CZ" sz="2000" dirty="0" smtClean="0"/>
              <a:t> </a:t>
            </a:r>
            <a:r>
              <a:rPr lang="cs-CZ" sz="2000" dirty="0" err="1" smtClean="0"/>
              <a:t>new</a:t>
            </a:r>
            <a:r>
              <a:rPr lang="cs-CZ" sz="2000" dirty="0" smtClean="0"/>
              <a:t> </a:t>
            </a:r>
            <a:r>
              <a:rPr lang="cs-CZ" sz="2000" dirty="0" err="1" smtClean="0"/>
              <a:t>sports</a:t>
            </a:r>
            <a:r>
              <a:rPr lang="cs-CZ" sz="2000" dirty="0" smtClean="0"/>
              <a:t> </a:t>
            </a:r>
            <a:r>
              <a:rPr lang="cs-CZ" sz="2000" dirty="0" err="1" smtClean="0"/>
              <a:t>equipment</a:t>
            </a:r>
            <a:r>
              <a:rPr lang="cs-CZ" sz="2000" dirty="0" smtClean="0"/>
              <a:t>  __________ ?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My </a:t>
            </a:r>
            <a:r>
              <a:rPr lang="cs-CZ" sz="2000" dirty="0" err="1" smtClean="0"/>
              <a:t>parents</a:t>
            </a:r>
            <a:r>
              <a:rPr lang="cs-CZ" sz="2000" dirty="0" smtClean="0"/>
              <a:t> </a:t>
            </a:r>
            <a:r>
              <a:rPr lang="cs-CZ" sz="2000" dirty="0" err="1" smtClean="0"/>
              <a:t>can´t</a:t>
            </a:r>
            <a:r>
              <a:rPr lang="cs-CZ" sz="2000" dirty="0" smtClean="0"/>
              <a:t> </a:t>
            </a:r>
            <a:r>
              <a:rPr lang="cs-CZ" sz="2000" dirty="0" err="1" smtClean="0"/>
              <a:t>stand</a:t>
            </a:r>
            <a:r>
              <a:rPr lang="cs-CZ" sz="2000" dirty="0" smtClean="0"/>
              <a:t>  __________  to rap music.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If</a:t>
            </a:r>
            <a:r>
              <a:rPr lang="cs-CZ" sz="2000" dirty="0" smtClean="0"/>
              <a:t> he  __________  </a:t>
            </a:r>
            <a:r>
              <a:rPr lang="cs-CZ" sz="2000" dirty="0" err="1" smtClean="0"/>
              <a:t>harder</a:t>
            </a:r>
            <a:r>
              <a:rPr lang="cs-CZ" sz="2000" dirty="0" smtClean="0"/>
              <a:t>, he </a:t>
            </a:r>
            <a:r>
              <a:rPr lang="cs-CZ" sz="2000" dirty="0" err="1" smtClean="0"/>
              <a:t>would</a:t>
            </a:r>
            <a:r>
              <a:rPr lang="cs-CZ" sz="2000" dirty="0" smtClean="0"/>
              <a:t> </a:t>
            </a:r>
            <a:r>
              <a:rPr lang="cs-CZ" sz="2000" dirty="0" err="1" smtClean="0"/>
              <a:t>succeed</a:t>
            </a:r>
            <a:r>
              <a:rPr lang="cs-CZ" sz="2000" dirty="0" smtClean="0"/>
              <a:t> in </a:t>
            </a:r>
            <a:r>
              <a:rPr lang="cs-CZ" sz="2000" dirty="0" err="1" smtClean="0"/>
              <a:t>school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We</a:t>
            </a:r>
            <a:r>
              <a:rPr lang="cs-CZ" sz="2000" dirty="0" smtClean="0"/>
              <a:t> are </a:t>
            </a:r>
            <a:r>
              <a:rPr lang="cs-CZ" sz="2000" dirty="0" err="1" smtClean="0"/>
              <a:t>looking</a:t>
            </a:r>
            <a:r>
              <a:rPr lang="cs-CZ" sz="2000" dirty="0" smtClean="0"/>
              <a:t>  __________  to </a:t>
            </a:r>
            <a:r>
              <a:rPr lang="cs-CZ" sz="2000" dirty="0" err="1" smtClean="0"/>
              <a:t>visiting</a:t>
            </a:r>
            <a:r>
              <a:rPr lang="cs-CZ" sz="2000" dirty="0" smtClean="0"/>
              <a:t> </a:t>
            </a:r>
            <a:r>
              <a:rPr lang="cs-CZ" sz="2000" dirty="0" err="1" smtClean="0"/>
              <a:t>our</a:t>
            </a:r>
            <a:r>
              <a:rPr lang="cs-CZ" sz="2000" dirty="0" smtClean="0"/>
              <a:t> </a:t>
            </a:r>
            <a:r>
              <a:rPr lang="cs-CZ" sz="2000" dirty="0" err="1" smtClean="0"/>
              <a:t>friends</a:t>
            </a:r>
            <a:r>
              <a:rPr lang="cs-CZ" sz="2000" dirty="0" smtClean="0"/>
              <a:t> </a:t>
            </a:r>
            <a:r>
              <a:rPr lang="cs-CZ" sz="2000" dirty="0" err="1" smtClean="0"/>
              <a:t>who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</a:t>
            </a:r>
            <a:r>
              <a:rPr lang="cs-CZ" sz="2000" dirty="0" err="1" smtClean="0"/>
              <a:t>bought</a:t>
            </a:r>
            <a:r>
              <a:rPr lang="cs-CZ" sz="2000" dirty="0" smtClean="0"/>
              <a:t> a </a:t>
            </a:r>
            <a:r>
              <a:rPr lang="cs-CZ" sz="2000" dirty="0" err="1" smtClean="0"/>
              <a:t>new</a:t>
            </a:r>
            <a:r>
              <a:rPr lang="cs-CZ" sz="2000" dirty="0" smtClean="0"/>
              <a:t> house.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If</a:t>
            </a:r>
            <a:r>
              <a:rPr lang="cs-CZ" sz="2000" dirty="0" smtClean="0"/>
              <a:t>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accident</a:t>
            </a:r>
            <a:r>
              <a:rPr lang="cs-CZ" sz="2000" dirty="0" smtClean="0"/>
              <a:t> </a:t>
            </a:r>
            <a:r>
              <a:rPr lang="cs-CZ" sz="2000" dirty="0" err="1" smtClean="0"/>
              <a:t>happens</a:t>
            </a:r>
            <a:r>
              <a:rPr lang="cs-CZ" sz="2000" dirty="0" smtClean="0"/>
              <a:t>, </a:t>
            </a:r>
            <a:r>
              <a:rPr lang="cs-CZ" sz="2000" dirty="0" err="1" smtClean="0"/>
              <a:t>you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</a:t>
            </a:r>
            <a:r>
              <a:rPr lang="cs-CZ" sz="2000" dirty="0" err="1" smtClean="0"/>
              <a:t>give</a:t>
            </a:r>
            <a:r>
              <a:rPr lang="cs-CZ" sz="2000" dirty="0" smtClean="0"/>
              <a:t>  __________  </a:t>
            </a:r>
            <a:r>
              <a:rPr lang="cs-CZ" sz="2000" dirty="0" err="1" smtClean="0"/>
              <a:t>aid</a:t>
            </a:r>
            <a:r>
              <a:rPr lang="cs-CZ" sz="2000" dirty="0" smtClean="0"/>
              <a:t>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Retired</a:t>
            </a:r>
            <a:r>
              <a:rPr lang="cs-CZ" sz="2000" dirty="0" smtClean="0"/>
              <a:t> </a:t>
            </a:r>
            <a:r>
              <a:rPr lang="cs-CZ" sz="2000" dirty="0" err="1" smtClean="0"/>
              <a:t>people</a:t>
            </a:r>
            <a:r>
              <a:rPr lang="cs-CZ" sz="2000" dirty="0" smtClean="0"/>
              <a:t> </a:t>
            </a:r>
            <a:r>
              <a:rPr lang="cs-CZ" sz="2000" dirty="0" err="1" smtClean="0"/>
              <a:t>don´t</a:t>
            </a:r>
            <a:r>
              <a:rPr lang="cs-CZ" sz="2000" dirty="0" smtClean="0"/>
              <a:t> </a:t>
            </a:r>
            <a:r>
              <a:rPr lang="cs-CZ" sz="2000" dirty="0" err="1" smtClean="0"/>
              <a:t>have</a:t>
            </a:r>
            <a:r>
              <a:rPr lang="cs-CZ" sz="2000" dirty="0" smtClean="0"/>
              <a:t> to go to  __________ 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err="1" smtClean="0"/>
              <a:t>It</a:t>
            </a:r>
            <a:r>
              <a:rPr lang="cs-CZ" sz="2000" dirty="0" smtClean="0"/>
              <a:t> </a:t>
            </a:r>
            <a:r>
              <a:rPr lang="cs-CZ" sz="2000" dirty="0" err="1" smtClean="0"/>
              <a:t>was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most </a:t>
            </a:r>
            <a:r>
              <a:rPr lang="cs-CZ" sz="2000" dirty="0" err="1" smtClean="0"/>
              <a:t>difficult</a:t>
            </a:r>
            <a:r>
              <a:rPr lang="cs-CZ" sz="2000" dirty="0" smtClean="0"/>
              <a:t> </a:t>
            </a:r>
            <a:r>
              <a:rPr lang="cs-CZ" sz="2000" dirty="0" err="1" smtClean="0"/>
              <a:t>exam</a:t>
            </a:r>
            <a:r>
              <a:rPr lang="cs-CZ" sz="2000" dirty="0" smtClean="0"/>
              <a:t> I </a:t>
            </a:r>
            <a:r>
              <a:rPr lang="cs-CZ" sz="2000" dirty="0" err="1" smtClean="0"/>
              <a:t>have</a:t>
            </a:r>
            <a:r>
              <a:rPr lang="cs-CZ" sz="2000" dirty="0"/>
              <a:t> </a:t>
            </a:r>
            <a:r>
              <a:rPr lang="cs-CZ" sz="2000" dirty="0" smtClean="0"/>
              <a:t> __________  </a:t>
            </a:r>
            <a:r>
              <a:rPr lang="cs-CZ" sz="2000" dirty="0" err="1" smtClean="0"/>
              <a:t>taken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420694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1558</Words>
  <Application>Microsoft Office PowerPoint</Application>
  <PresentationFormat>Předvádění na obrazovce (4:3)</PresentationFormat>
  <Paragraphs>277</Paragraphs>
  <Slides>18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Motiv systému Office</vt:lpstr>
      <vt:lpstr>Prezentace aplikace PowerPoint</vt:lpstr>
      <vt:lpstr>Sentence composition</vt:lpstr>
      <vt:lpstr>                    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Worksheet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Pavlištová Zora</dc:creator>
  <cp:lastModifiedBy>Pavlištová Zora</cp:lastModifiedBy>
  <cp:revision>33</cp:revision>
  <dcterms:created xsi:type="dcterms:W3CDTF">2013-07-30T08:54:42Z</dcterms:created>
  <dcterms:modified xsi:type="dcterms:W3CDTF">2013-08-13T07:23:49Z</dcterms:modified>
</cp:coreProperties>
</file>