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5" r:id="rId4"/>
    <p:sldId id="267" r:id="rId5"/>
    <p:sldId id="268" r:id="rId6"/>
    <p:sldId id="266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5B13-2742-4624-92FA-8AB1E19B73B9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3748C-6ABF-48CE-BF52-76CE407BAC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6071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5B13-2742-4624-92FA-8AB1E19B73B9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3748C-6ABF-48CE-BF52-76CE407BAC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0588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5B13-2742-4624-92FA-8AB1E19B73B9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3748C-6ABF-48CE-BF52-76CE407BAC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6468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5B13-2742-4624-92FA-8AB1E19B73B9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3748C-6ABF-48CE-BF52-76CE407BAC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52353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5B13-2742-4624-92FA-8AB1E19B73B9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3748C-6ABF-48CE-BF52-76CE407BAC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226073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5B13-2742-4624-92FA-8AB1E19B73B9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3748C-6ABF-48CE-BF52-76CE407BAC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0306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5B13-2742-4624-92FA-8AB1E19B73B9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3748C-6ABF-48CE-BF52-76CE407BAC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1978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5B13-2742-4624-92FA-8AB1E19B73B9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3748C-6ABF-48CE-BF52-76CE407BAC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9743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5B13-2742-4624-92FA-8AB1E19B73B9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3748C-6ABF-48CE-BF52-76CE407BAC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9607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5B13-2742-4624-92FA-8AB1E19B73B9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3748C-6ABF-48CE-BF52-76CE407BAC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7965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0F5B13-2742-4624-92FA-8AB1E19B73B9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3748C-6ABF-48CE-BF52-76CE407BAC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94700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F5B13-2742-4624-92FA-8AB1E19B73B9}" type="datetimeFigureOut">
              <a:rPr lang="cs-CZ" smtClean="0"/>
              <a:pPr/>
              <a:t>20.12.2013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3748C-6ABF-48CE-BF52-76CE407BAC7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69107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518268862"/>
              </p:ext>
            </p:extLst>
          </p:nvPr>
        </p:nvGraphicFramePr>
        <p:xfrm>
          <a:off x="1616075" y="122238"/>
          <a:ext cx="5851525" cy="6599237"/>
        </p:xfrm>
        <a:graphic>
          <a:graphicData uri="http://schemas.openxmlformats.org/presentationml/2006/ole">
            <p:oleObj spid="_x0000_s2067" name="Dokument" r:id="rId3" imgW="5902889" imgH="6674949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374644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429000"/>
            <a:ext cx="9144000" cy="3429000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Doplňovačka: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1. “průhledné okénko“ gekona</a:t>
            </a:r>
            <a:br>
              <a:rPr lang="cs-CZ" sz="2000" dirty="0" smtClean="0"/>
            </a:br>
            <a:r>
              <a:rPr lang="cs-CZ" sz="2000" dirty="0" smtClean="0"/>
              <a:t>2. gekon jím loví potravu</a:t>
            </a:r>
            <a:br>
              <a:rPr lang="cs-CZ" sz="2000" dirty="0" smtClean="0"/>
            </a:br>
            <a:r>
              <a:rPr lang="cs-CZ" sz="2000" dirty="0" smtClean="0"/>
              <a:t>3. velcí ještěři</a:t>
            </a:r>
            <a:br>
              <a:rPr lang="cs-CZ" sz="2000" dirty="0" smtClean="0"/>
            </a:br>
            <a:r>
              <a:rPr lang="cs-CZ" sz="2000" dirty="0" smtClean="0"/>
              <a:t>4. potrava gekonů</a:t>
            </a:r>
            <a:br>
              <a:rPr lang="cs-CZ" sz="2000" dirty="0" smtClean="0"/>
            </a:br>
            <a:r>
              <a:rPr lang="cs-CZ" sz="2000" dirty="0" smtClean="0"/>
              <a:t>5. jihoameričtí velcí ještěři, kteří rádi plavou</a:t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400" b="1" dirty="0" smtClean="0"/>
              <a:t>TAJENKA:</a:t>
            </a:r>
            <a:r>
              <a:rPr lang="cs-CZ" sz="2400" dirty="0" smtClean="0"/>
              <a:t> </a:t>
            </a:r>
            <a:r>
              <a:rPr lang="cs-CZ" sz="2400" dirty="0"/>
              <a:t>P</a:t>
            </a:r>
            <a:r>
              <a:rPr lang="cs-CZ" sz="2400" dirty="0" smtClean="0"/>
              <a:t>ři podráždění nebo maskování chameleon mění………………….</a:t>
            </a:r>
            <a:endParaRPr lang="cs-CZ" sz="24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15294455"/>
              </p:ext>
            </p:extLst>
          </p:nvPr>
        </p:nvGraphicFramePr>
        <p:xfrm>
          <a:off x="539552" y="1484784"/>
          <a:ext cx="8064896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914400"/>
                <a:gridCol w="74969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5.</a:t>
                      </a:r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0" y="6505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Vyplň doplňovačku, můžeš použít učebnici.</a:t>
            </a:r>
          </a:p>
          <a:p>
            <a:pPr algn="ctr"/>
            <a:r>
              <a:rPr lang="cs-CZ" sz="2800" i="1" dirty="0" smtClean="0"/>
              <a:t>/žáci pracují na pracovní list, na tabuli mohou použít program</a:t>
            </a:r>
          </a:p>
          <a:p>
            <a:pPr algn="ctr"/>
            <a:r>
              <a:rPr lang="cs-CZ" sz="2800" i="1" dirty="0" smtClean="0"/>
              <a:t> </a:t>
            </a:r>
            <a:r>
              <a:rPr lang="cs-CZ" sz="2800" i="1" dirty="0" err="1" smtClean="0"/>
              <a:t>ActivInspire</a:t>
            </a:r>
            <a:r>
              <a:rPr lang="cs-CZ" sz="2800" i="1" dirty="0" smtClean="0"/>
              <a:t>/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xmlns="" val="326380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352928" cy="2204864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ŘEŠENÍ: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b="1" dirty="0" smtClean="0"/>
              <a:t>Tajenka: </a:t>
            </a:r>
            <a:r>
              <a:rPr lang="cs-CZ" sz="2800" dirty="0"/>
              <a:t>P</a:t>
            </a:r>
            <a:r>
              <a:rPr lang="cs-CZ" sz="2800" dirty="0" smtClean="0"/>
              <a:t>ři podráždění nebo při maskování chameleon mění  </a:t>
            </a:r>
            <a:r>
              <a:rPr lang="cs-CZ" sz="2800" b="1" dirty="0" smtClean="0">
                <a:solidFill>
                  <a:srgbClr val="FF0000"/>
                </a:solidFill>
              </a:rPr>
              <a:t>barvu.</a:t>
            </a:r>
            <a:endParaRPr lang="cs-CZ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528" y="2174420"/>
            <a:ext cx="9119286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69095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r>
              <a:rPr lang="cs-CZ" sz="3200" b="1" dirty="0" smtClean="0"/>
              <a:t>Doplň věty tak, aby byly </a:t>
            </a:r>
            <a:r>
              <a:rPr lang="cs-CZ" sz="3200" b="1" dirty="0" smtClean="0"/>
              <a:t>pravdivé (</a:t>
            </a:r>
            <a:r>
              <a:rPr lang="cs-CZ" sz="3200" b="1" dirty="0" smtClean="0"/>
              <a:t>žáci pracují do sešitu, na tabuli mohou použít program </a:t>
            </a:r>
            <a:r>
              <a:rPr lang="cs-CZ" sz="3200" b="1" dirty="0" err="1" smtClean="0"/>
              <a:t>Activinspire</a:t>
            </a:r>
            <a:r>
              <a:rPr lang="cs-CZ" sz="3200" b="1" dirty="0" smtClean="0"/>
              <a:t>)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340768"/>
            <a:ext cx="9144000" cy="5517232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Chameleon má schopnost měnit …………………</a:t>
            </a:r>
          </a:p>
          <a:p>
            <a:r>
              <a:rPr lang="cs-CZ" dirty="0" smtClean="0"/>
              <a:t>Loví potravu dlouhým………………………</a:t>
            </a:r>
          </a:p>
          <a:p>
            <a:r>
              <a:rPr lang="cs-CZ" dirty="0" smtClean="0"/>
              <a:t>Varani jsou ……………………ještěři.</a:t>
            </a:r>
          </a:p>
          <a:p>
            <a:r>
              <a:rPr lang="cs-CZ" dirty="0" smtClean="0"/>
              <a:t>Patří mezi …………………………….druhy.</a:t>
            </a:r>
          </a:p>
          <a:p>
            <a:r>
              <a:rPr lang="cs-CZ" dirty="0" smtClean="0"/>
              <a:t>Hady rozdělujeme na ………………………a …………………</a:t>
            </a:r>
          </a:p>
          <a:p>
            <a:r>
              <a:rPr lang="cs-CZ" dirty="0" smtClean="0"/>
              <a:t>.............vydávají koncem svého ocasu chřestivý zvuk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77581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Chameleon má schopnost měnit </a:t>
            </a:r>
            <a:r>
              <a:rPr lang="cs-CZ" b="1" dirty="0" smtClean="0">
                <a:solidFill>
                  <a:srgbClr val="FF0000"/>
                </a:solidFill>
              </a:rPr>
              <a:t>barvu.</a:t>
            </a:r>
            <a:endParaRPr lang="cs-CZ" b="1" dirty="0">
              <a:solidFill>
                <a:srgbClr val="FF0000"/>
              </a:solidFill>
            </a:endParaRPr>
          </a:p>
          <a:p>
            <a:r>
              <a:rPr lang="cs-CZ" dirty="0"/>
              <a:t>Loví potravu </a:t>
            </a:r>
            <a:r>
              <a:rPr lang="cs-CZ" dirty="0" smtClean="0"/>
              <a:t>dlouhým</a:t>
            </a:r>
            <a:r>
              <a:rPr lang="cs-CZ" dirty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jazykem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/>
              <a:t>Varani jsou </a:t>
            </a:r>
            <a:r>
              <a:rPr lang="cs-CZ" b="1" dirty="0" smtClean="0">
                <a:solidFill>
                  <a:srgbClr val="FF0000"/>
                </a:solidFill>
              </a:rPr>
              <a:t>největší</a:t>
            </a:r>
            <a:r>
              <a:rPr lang="cs-CZ" b="1" dirty="0" smtClean="0"/>
              <a:t> </a:t>
            </a:r>
            <a:r>
              <a:rPr lang="cs-CZ" dirty="0" smtClean="0"/>
              <a:t>ještěři</a:t>
            </a:r>
            <a:r>
              <a:rPr lang="cs-CZ" dirty="0"/>
              <a:t>.</a:t>
            </a:r>
          </a:p>
          <a:p>
            <a:r>
              <a:rPr lang="cs-CZ" dirty="0"/>
              <a:t>Patří </a:t>
            </a:r>
            <a:r>
              <a:rPr lang="cs-CZ" dirty="0" smtClean="0"/>
              <a:t>mezi </a:t>
            </a:r>
            <a:r>
              <a:rPr lang="cs-CZ" b="1" dirty="0" smtClean="0">
                <a:solidFill>
                  <a:srgbClr val="FF0000"/>
                </a:solidFill>
              </a:rPr>
              <a:t>ohrožené</a:t>
            </a:r>
            <a:r>
              <a:rPr lang="cs-CZ" dirty="0" smtClean="0"/>
              <a:t> druhy</a:t>
            </a:r>
            <a:r>
              <a:rPr lang="cs-CZ" dirty="0"/>
              <a:t>.</a:t>
            </a:r>
          </a:p>
          <a:p>
            <a:r>
              <a:rPr lang="cs-CZ" dirty="0"/>
              <a:t>Hady rozdělujeme na</a:t>
            </a:r>
            <a:r>
              <a:rPr lang="cs-CZ" b="1" dirty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škrtiče</a:t>
            </a:r>
            <a:r>
              <a:rPr lang="cs-CZ" b="1" dirty="0" smtClean="0"/>
              <a:t> </a:t>
            </a:r>
            <a:r>
              <a:rPr lang="cs-CZ" dirty="0" smtClean="0"/>
              <a:t>a hady</a:t>
            </a:r>
            <a:r>
              <a:rPr lang="cs-CZ" b="1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jedovaté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b="1" dirty="0" smtClean="0">
                <a:solidFill>
                  <a:srgbClr val="FF0000"/>
                </a:solidFill>
              </a:rPr>
              <a:t>Chřestýši</a:t>
            </a:r>
            <a:r>
              <a:rPr lang="cs-CZ" dirty="0" smtClean="0"/>
              <a:t> vydávají </a:t>
            </a:r>
            <a:r>
              <a:rPr lang="cs-CZ" dirty="0"/>
              <a:t>koncem svého ocasu chřestivý </a:t>
            </a:r>
            <a:r>
              <a:rPr lang="cs-CZ" dirty="0" smtClean="0"/>
              <a:t>zvuk.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16776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učebnice:</a:t>
            </a:r>
          </a:p>
          <a:p>
            <a:pPr marL="0" indent="0">
              <a:buNone/>
            </a:pPr>
            <a:r>
              <a:rPr lang="cs-CZ" dirty="0"/>
              <a:t>ČABRADOVÁ, Věra. </a:t>
            </a:r>
            <a:r>
              <a:rPr lang="cs-CZ" i="1" dirty="0"/>
              <a:t>Přírodopis 7: učebnice pro základní školy a víceletá gymnázia</a:t>
            </a:r>
            <a:r>
              <a:rPr lang="cs-CZ" dirty="0"/>
              <a:t>. Plzeň: Fraus, 2005, 128 s. ISBN 80-723-8424-4.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1316509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292</TotalTime>
  <Words>158</Words>
  <Application>Microsoft Office PowerPoint</Application>
  <PresentationFormat>Předvádění na obrazovce (4:3)</PresentationFormat>
  <Paragraphs>28</Paragraphs>
  <Slides>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Dokument</vt:lpstr>
      <vt:lpstr>Snímek 1</vt:lpstr>
      <vt:lpstr>Doplňovačka: 1. “průhledné okénko“ gekona 2. gekon jím loví potravu 3. velcí ještěři 4. potrava gekonů 5. jihoameričtí velcí ještěři, kteří rádi plavou  TAJENKA: Při podráždění nebo maskování chameleon mění………………….</vt:lpstr>
      <vt:lpstr>ŘEŠENÍ: Tajenka: Při podráždění nebo při maskování chameleon mění  barvu.</vt:lpstr>
      <vt:lpstr>Doplň věty tak, aby byly pravdivé (žáci pracují do sešitu, na tabuli mohou použít program Activinspire)</vt:lpstr>
      <vt:lpstr>ŘEŠENÍ: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Kopalová</dc:creator>
  <cp:lastModifiedBy>Dum</cp:lastModifiedBy>
  <cp:revision>20</cp:revision>
  <dcterms:created xsi:type="dcterms:W3CDTF">2013-07-26T17:33:53Z</dcterms:created>
  <dcterms:modified xsi:type="dcterms:W3CDTF">2013-12-20T12:45:22Z</dcterms:modified>
</cp:coreProperties>
</file>