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školy : ZÁKLADNÍ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autor: VAŇOUSOVÁ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PRO </a:t>
          </a:r>
          <a:r>
            <a:rPr lang="cs-CZ" dirty="0" smtClean="0"/>
            <a:t>5.ROČNÍK_1_příčestí minulé-souhrn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 : ZÁKLADNÍ ŠKOLA NOVÝ KOSTEL,OKRES CHEB</a:t>
          </a:r>
          <a:endParaRPr lang="cs-CZ" sz="20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/>
          </a:r>
          <a:br>
            <a:rPr lang="cs-CZ" sz="2000" kern="1200" dirty="0" smtClean="0"/>
          </a:br>
          <a:r>
            <a:rPr lang="cs-CZ" sz="2000" kern="1200" dirty="0" smtClean="0"/>
            <a:t>autor: VAŇOUSOVÁ VĚRA</a:t>
          </a:r>
          <a:endParaRPr lang="cs-CZ" sz="20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/>
          </a:r>
          <a:br>
            <a:rPr lang="cs-CZ" sz="2000" kern="1200" dirty="0" smtClean="0"/>
          </a:br>
          <a:r>
            <a:rPr lang="cs-CZ" sz="2000" kern="1200" dirty="0" smtClean="0"/>
            <a:t>Název materiálu:</a:t>
          </a:r>
          <a:endParaRPr lang="cs-CZ" sz="20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 _32_INOVACE_ČESKÝ JAZYK PRO </a:t>
          </a:r>
          <a:r>
            <a:rPr lang="cs-CZ" sz="2000" kern="1200" dirty="0" smtClean="0"/>
            <a:t>5.ROČNÍK_1_příčestí minulé-souhrn</a:t>
          </a:r>
          <a:endParaRPr lang="cs-CZ" sz="20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projektu:CZ.1.07/1.4.00/21.2737</a:t>
          </a:r>
          <a:endParaRPr lang="cs-CZ" sz="20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4D4BF0E-75BF-4698-A3A8-925006956772}" type="datetimeFigureOut">
              <a:rPr lang="cs-CZ" smtClean="0"/>
              <a:t>20.10.2011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61069106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9064" y="4869160"/>
            <a:ext cx="8424936" cy="480208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</a:t>
            </a:r>
            <a:r>
              <a:rPr lang="cs-CZ" dirty="0" smtClean="0">
                <a:solidFill>
                  <a:schemeClr val="tx1"/>
                </a:solidFill>
              </a:rPr>
              <a:t>příčestí minulého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620" y="5829300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i-y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prstýnky </a:t>
            </a:r>
            <a:r>
              <a:rPr lang="cs-CZ" sz="3200" dirty="0"/>
              <a:t>se leskl_, </a:t>
            </a:r>
            <a:r>
              <a:rPr lang="cs-CZ" sz="3200" dirty="0" smtClean="0"/>
              <a:t>včely </a:t>
            </a:r>
            <a:r>
              <a:rPr lang="cs-CZ" sz="3200" dirty="0"/>
              <a:t>poletoval_, letadla přistával_, </a:t>
            </a:r>
            <a:r>
              <a:rPr lang="cs-CZ" sz="3200" dirty="0" smtClean="0"/>
              <a:t>sportovci </a:t>
            </a:r>
            <a:r>
              <a:rPr lang="cs-CZ" sz="3200" dirty="0"/>
              <a:t>se shromáždil_, vlaky houkal_, </a:t>
            </a:r>
            <a:r>
              <a:rPr lang="cs-CZ" sz="3200" dirty="0" smtClean="0"/>
              <a:t>babičky </a:t>
            </a:r>
            <a:r>
              <a:rPr lang="cs-CZ" sz="3200" dirty="0"/>
              <a:t>uspával_, </a:t>
            </a:r>
            <a:r>
              <a:rPr lang="cs-CZ" sz="3200" dirty="0" smtClean="0"/>
              <a:t>psi </a:t>
            </a:r>
            <a:r>
              <a:rPr lang="cs-CZ" sz="3200" dirty="0"/>
              <a:t>pobíhal_, </a:t>
            </a:r>
            <a:r>
              <a:rPr lang="cs-CZ" sz="3200" dirty="0" smtClean="0"/>
              <a:t>střechy </a:t>
            </a:r>
            <a:r>
              <a:rPr lang="cs-CZ" sz="3200" dirty="0"/>
              <a:t>oschl_, čmeláci </a:t>
            </a:r>
            <a:r>
              <a:rPr lang="cs-CZ" sz="3200" dirty="0" smtClean="0"/>
              <a:t>bzučel_, </a:t>
            </a:r>
            <a:r>
              <a:rPr lang="cs-CZ" sz="3200" dirty="0"/>
              <a:t>poupata se rozvíjel_, dřevaři </a:t>
            </a:r>
            <a:r>
              <a:rPr lang="cs-CZ" sz="3200" dirty="0" smtClean="0"/>
              <a:t>sekal_, slepice </a:t>
            </a:r>
            <a:r>
              <a:rPr lang="cs-CZ" sz="3200" dirty="0"/>
              <a:t>zobal_, </a:t>
            </a:r>
            <a:r>
              <a:rPr lang="cs-CZ" sz="3200" dirty="0" smtClean="0"/>
              <a:t>muži </a:t>
            </a:r>
            <a:r>
              <a:rPr lang="cs-CZ" sz="3200" dirty="0"/>
              <a:t>běžel_, vlaštovky </a:t>
            </a:r>
            <a:r>
              <a:rPr lang="cs-CZ" sz="3200" dirty="0" smtClean="0"/>
              <a:t>přilétal</a:t>
            </a:r>
            <a:r>
              <a:rPr lang="cs-CZ" sz="3200" dirty="0"/>
              <a:t>_, </a:t>
            </a:r>
            <a:r>
              <a:rPr lang="cs-CZ" sz="3200" dirty="0" smtClean="0"/>
              <a:t>štěňata spal_, </a:t>
            </a:r>
            <a:r>
              <a:rPr lang="cs-CZ" sz="3200" dirty="0"/>
              <a:t>kohouti kokrhal_, lidé </a:t>
            </a:r>
            <a:r>
              <a:rPr lang="cs-CZ" sz="3200" dirty="0" smtClean="0"/>
              <a:t>volal_, </a:t>
            </a:r>
            <a:r>
              <a:rPr lang="cs-CZ" sz="3200" dirty="0"/>
              <a:t>žáci se učil_, dívky </a:t>
            </a:r>
            <a:r>
              <a:rPr lang="cs-CZ" sz="3200" dirty="0" smtClean="0"/>
              <a:t>zpíval</a:t>
            </a:r>
            <a:r>
              <a:rPr lang="cs-CZ" sz="3200" dirty="0"/>
              <a:t>_, stromy </a:t>
            </a:r>
            <a:r>
              <a:rPr lang="cs-CZ" sz="3200" dirty="0" smtClean="0"/>
              <a:t>kvetl_, </a:t>
            </a:r>
            <a:r>
              <a:rPr lang="cs-CZ" sz="3200" dirty="0"/>
              <a:t>města zářil</a:t>
            </a:r>
            <a:r>
              <a:rPr lang="cs-CZ" sz="3200" dirty="0" smtClean="0"/>
              <a:t>_, vlci vyl-, květy kvetl-,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179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i-y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prstýnky </a:t>
            </a:r>
            <a:r>
              <a:rPr lang="cs-CZ" sz="3200" dirty="0"/>
              <a:t>se </a:t>
            </a:r>
            <a:r>
              <a:rPr lang="cs-CZ" sz="3200" dirty="0" smtClean="0"/>
              <a:t>leskly, včely poletovaly, </a:t>
            </a:r>
            <a:r>
              <a:rPr lang="cs-CZ" sz="3200" dirty="0"/>
              <a:t>letadla </a:t>
            </a:r>
            <a:r>
              <a:rPr lang="cs-CZ" sz="3200" dirty="0" smtClean="0"/>
              <a:t>přistávala, sportovci </a:t>
            </a:r>
            <a:r>
              <a:rPr lang="cs-CZ" sz="3200" dirty="0"/>
              <a:t>se </a:t>
            </a:r>
            <a:r>
              <a:rPr lang="cs-CZ" sz="3200" dirty="0" smtClean="0"/>
              <a:t>shromáždili, </a:t>
            </a:r>
            <a:r>
              <a:rPr lang="cs-CZ" sz="3200" dirty="0"/>
              <a:t>vlaky </a:t>
            </a:r>
            <a:r>
              <a:rPr lang="cs-CZ" sz="3200" dirty="0" smtClean="0"/>
              <a:t>houkaly, babičky uspávaly, psi pobíhali, střechy oschly, </a:t>
            </a:r>
            <a:r>
              <a:rPr lang="cs-CZ" sz="3200" dirty="0"/>
              <a:t>čmeláci </a:t>
            </a:r>
            <a:r>
              <a:rPr lang="cs-CZ" sz="3200" dirty="0" smtClean="0"/>
              <a:t>bzučeli, </a:t>
            </a:r>
            <a:r>
              <a:rPr lang="cs-CZ" sz="3200" dirty="0"/>
              <a:t>poupata se </a:t>
            </a:r>
            <a:r>
              <a:rPr lang="cs-CZ" sz="3200" dirty="0" smtClean="0"/>
              <a:t>rozvíjela, </a:t>
            </a:r>
            <a:r>
              <a:rPr lang="cs-CZ" sz="3200" dirty="0"/>
              <a:t>dřevaři </a:t>
            </a:r>
            <a:r>
              <a:rPr lang="cs-CZ" sz="3200" dirty="0" smtClean="0"/>
              <a:t>sekali, slepice zobaly, muži běželi, </a:t>
            </a:r>
            <a:r>
              <a:rPr lang="cs-CZ" sz="3200" dirty="0"/>
              <a:t>vlaštovky </a:t>
            </a:r>
            <a:r>
              <a:rPr lang="cs-CZ" sz="3200" dirty="0" smtClean="0"/>
              <a:t>přilétaly, štěňata spala, </a:t>
            </a:r>
            <a:r>
              <a:rPr lang="cs-CZ" sz="3200" dirty="0"/>
              <a:t>kohouti </a:t>
            </a:r>
            <a:r>
              <a:rPr lang="cs-CZ" sz="3200" dirty="0" smtClean="0"/>
              <a:t>kokrhali, </a:t>
            </a:r>
            <a:r>
              <a:rPr lang="cs-CZ" sz="3200" dirty="0"/>
              <a:t>lidé </a:t>
            </a:r>
            <a:r>
              <a:rPr lang="cs-CZ" sz="3200" dirty="0" smtClean="0"/>
              <a:t>volali, </a:t>
            </a:r>
            <a:r>
              <a:rPr lang="cs-CZ" sz="3200" dirty="0"/>
              <a:t>žáci se </a:t>
            </a:r>
            <a:r>
              <a:rPr lang="cs-CZ" sz="3200" dirty="0" smtClean="0"/>
              <a:t>učili, </a:t>
            </a:r>
            <a:r>
              <a:rPr lang="cs-CZ" sz="3200" dirty="0"/>
              <a:t>dívky </a:t>
            </a:r>
            <a:r>
              <a:rPr lang="cs-CZ" sz="3200" dirty="0" smtClean="0"/>
              <a:t>zpívaly, </a:t>
            </a:r>
            <a:r>
              <a:rPr lang="cs-CZ" sz="3200" dirty="0"/>
              <a:t>stromy </a:t>
            </a:r>
            <a:r>
              <a:rPr lang="cs-CZ" sz="3200" dirty="0" smtClean="0"/>
              <a:t>kvetly, </a:t>
            </a:r>
            <a:r>
              <a:rPr lang="cs-CZ" sz="3200" dirty="0"/>
              <a:t>města </a:t>
            </a:r>
            <a:r>
              <a:rPr lang="cs-CZ" sz="3200" dirty="0" smtClean="0"/>
              <a:t>zářil</a:t>
            </a:r>
            <a:r>
              <a:rPr lang="cs-CZ" sz="3200" dirty="0"/>
              <a:t>a</a:t>
            </a:r>
            <a:r>
              <a:rPr lang="cs-CZ" sz="3200" dirty="0" smtClean="0"/>
              <a:t>, vlci vyli, květy kvetly,</a:t>
            </a:r>
            <a:endParaRPr lang="cs-CZ" sz="3200" dirty="0"/>
          </a:p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39552" y="1556792"/>
            <a:ext cx="8064896" cy="47525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81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i, 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Sadaři </a:t>
            </a:r>
            <a:r>
              <a:rPr lang="cs-CZ" sz="3200" dirty="0"/>
              <a:t>vysázel_ </a:t>
            </a:r>
            <a:r>
              <a:rPr lang="cs-CZ" sz="3200" dirty="0" smtClean="0"/>
              <a:t>nové stromy. Včera </a:t>
            </a:r>
            <a:r>
              <a:rPr lang="cs-CZ" sz="3200" dirty="0" err="1" smtClean="0"/>
              <a:t>šl</a:t>
            </a:r>
            <a:r>
              <a:rPr lang="cs-CZ" sz="3200" dirty="0"/>
              <a:t>_ </a:t>
            </a:r>
            <a:r>
              <a:rPr lang="cs-CZ" sz="3200" dirty="0" smtClean="0"/>
              <a:t>děti s rodiči </a:t>
            </a:r>
            <a:r>
              <a:rPr lang="cs-CZ" sz="3200" dirty="0"/>
              <a:t>do lesa. </a:t>
            </a:r>
            <a:r>
              <a:rPr lang="cs-CZ" sz="3200" dirty="0" smtClean="0"/>
              <a:t>Vajíčka </a:t>
            </a:r>
            <a:r>
              <a:rPr lang="cs-CZ" sz="3200" dirty="0"/>
              <a:t>byl_ pěkně </a:t>
            </a:r>
            <a:r>
              <a:rPr lang="cs-CZ" sz="3200" dirty="0" smtClean="0"/>
              <a:t>ozdoben</a:t>
            </a:r>
            <a:r>
              <a:rPr lang="cs-CZ" sz="3200" dirty="0"/>
              <a:t>_. Ze zahrad se ozýval_ </a:t>
            </a:r>
            <a:r>
              <a:rPr lang="cs-CZ" sz="3200" dirty="0" smtClean="0"/>
              <a:t>slepice. </a:t>
            </a:r>
            <a:r>
              <a:rPr lang="cs-CZ" sz="3200" dirty="0"/>
              <a:t>Bílé </a:t>
            </a:r>
            <a:r>
              <a:rPr lang="cs-CZ" sz="3200" dirty="0" smtClean="0"/>
              <a:t>mraky </a:t>
            </a:r>
            <a:r>
              <a:rPr lang="cs-CZ" sz="3200" dirty="0"/>
              <a:t>plul_ po obloze. V křoví měl_ </a:t>
            </a:r>
            <a:r>
              <a:rPr lang="cs-CZ" sz="3200" dirty="0" smtClean="0"/>
              <a:t>pelíšek srnky. </a:t>
            </a:r>
            <a:r>
              <a:rPr lang="cs-CZ" sz="3200" dirty="0"/>
              <a:t>Po ulicích </a:t>
            </a:r>
            <a:r>
              <a:rPr lang="cs-CZ" sz="3200" dirty="0" smtClean="0"/>
              <a:t>běhal-  děti se psy. Orli vzlétl</a:t>
            </a:r>
            <a:r>
              <a:rPr lang="cs-CZ" sz="3200" dirty="0"/>
              <a:t>_ až k nebi. Skupiny turistů </a:t>
            </a:r>
            <a:r>
              <a:rPr lang="cs-CZ" sz="3200" dirty="0" smtClean="0"/>
              <a:t>procházel_ městem. </a:t>
            </a:r>
            <a:r>
              <a:rPr lang="cs-CZ" sz="3200" dirty="0"/>
              <a:t>Když </a:t>
            </a:r>
            <a:r>
              <a:rPr lang="cs-CZ" sz="3200" dirty="0" smtClean="0"/>
              <a:t>skončil_ </a:t>
            </a:r>
            <a:r>
              <a:rPr lang="cs-CZ" sz="3200" dirty="0"/>
              <a:t>mrazy, </a:t>
            </a:r>
            <a:r>
              <a:rPr lang="cs-CZ" sz="3200" dirty="0" smtClean="0"/>
              <a:t>šeříky rozkvetl_. </a:t>
            </a:r>
            <a:r>
              <a:rPr lang="cs-CZ" sz="3200" dirty="0"/>
              <a:t>Na stole stál_ </a:t>
            </a:r>
            <a:r>
              <a:rPr lang="cs-CZ" sz="3200" dirty="0" smtClean="0"/>
              <a:t>talíře s příbory. Kuřata běžel- ke kvočně. Malí psi se rozvaloval- na gauči.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Sadaři vysázeli nové stromy. Včera šly děti s rodiči </a:t>
            </a:r>
            <a:r>
              <a:rPr lang="cs-CZ" sz="3200" dirty="0"/>
              <a:t>do lesa. </a:t>
            </a:r>
            <a:r>
              <a:rPr lang="cs-CZ" sz="3200" dirty="0" smtClean="0"/>
              <a:t>Vajíčka byla </a:t>
            </a:r>
            <a:r>
              <a:rPr lang="cs-CZ" sz="3200" dirty="0"/>
              <a:t>pěkně </a:t>
            </a:r>
            <a:r>
              <a:rPr lang="cs-CZ" sz="3200" dirty="0" smtClean="0"/>
              <a:t>ozdobena. </a:t>
            </a:r>
            <a:r>
              <a:rPr lang="cs-CZ" sz="3200" dirty="0"/>
              <a:t>Ze zahrad se </a:t>
            </a:r>
            <a:r>
              <a:rPr lang="cs-CZ" sz="3200" dirty="0" smtClean="0"/>
              <a:t>ozývaly slepice. </a:t>
            </a:r>
            <a:r>
              <a:rPr lang="cs-CZ" sz="3200" dirty="0"/>
              <a:t>Bílé </a:t>
            </a:r>
            <a:r>
              <a:rPr lang="cs-CZ" sz="3200" dirty="0" smtClean="0"/>
              <a:t>mraky pluly </a:t>
            </a:r>
            <a:r>
              <a:rPr lang="cs-CZ" sz="3200" dirty="0"/>
              <a:t>po obloze. V křoví </a:t>
            </a:r>
            <a:r>
              <a:rPr lang="cs-CZ" sz="3200" dirty="0" smtClean="0"/>
              <a:t>měly pelíšek srnky. </a:t>
            </a:r>
            <a:r>
              <a:rPr lang="cs-CZ" sz="3200" dirty="0"/>
              <a:t>Po ulicích </a:t>
            </a:r>
            <a:r>
              <a:rPr lang="cs-CZ" sz="3200" dirty="0" smtClean="0"/>
              <a:t>běhaly  děti se psy. Orli vzlétli </a:t>
            </a:r>
            <a:r>
              <a:rPr lang="cs-CZ" sz="3200" dirty="0"/>
              <a:t>až k nebi. Skupiny turistů </a:t>
            </a:r>
            <a:r>
              <a:rPr lang="cs-CZ" sz="3200" dirty="0" smtClean="0"/>
              <a:t>procházely městem. </a:t>
            </a:r>
            <a:r>
              <a:rPr lang="cs-CZ" sz="3200" dirty="0"/>
              <a:t>Když </a:t>
            </a:r>
            <a:r>
              <a:rPr lang="cs-CZ" sz="3200" dirty="0" smtClean="0"/>
              <a:t>skončily </a:t>
            </a:r>
            <a:r>
              <a:rPr lang="cs-CZ" sz="3200" dirty="0"/>
              <a:t>mrazy, </a:t>
            </a:r>
            <a:r>
              <a:rPr lang="cs-CZ" sz="3200" dirty="0" smtClean="0"/>
              <a:t>šeříky rozkvetly. </a:t>
            </a:r>
            <a:r>
              <a:rPr lang="cs-CZ" sz="3200" dirty="0"/>
              <a:t>Na stole </a:t>
            </a:r>
            <a:r>
              <a:rPr lang="cs-CZ" sz="3200" dirty="0" smtClean="0"/>
              <a:t>stály talíře s příbory. Kuřata běžela ke kvočně. Malí psi se rozvalovali na gauči.</a:t>
            </a:r>
            <a:endParaRPr lang="cs-CZ" sz="3200" dirty="0"/>
          </a:p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47758" y="1626987"/>
            <a:ext cx="8208912" cy="4896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074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666</TotalTime>
  <Words>349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Došky</vt:lpstr>
      <vt:lpstr>Prezentace aplikace PowerPoint</vt:lpstr>
      <vt:lpstr>Doplň i-y</vt:lpstr>
      <vt:lpstr>Doplň i-y</vt:lpstr>
      <vt:lpstr>Doplň i, 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71</cp:revision>
  <dcterms:created xsi:type="dcterms:W3CDTF">2011-10-11T06:33:29Z</dcterms:created>
  <dcterms:modified xsi:type="dcterms:W3CDTF">2011-10-20T12:49:45Z</dcterms:modified>
</cp:coreProperties>
</file>