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68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DC604F65-8A22-437E-91FA-8C64B606B600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62209838-E4B0-40C9-BC41-8CBAC39726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04F65-8A22-437E-91FA-8C64B606B600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09838-E4B0-40C9-BC41-8CBAC39726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04F65-8A22-437E-91FA-8C64B606B600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09838-E4B0-40C9-BC41-8CBAC39726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04F65-8A22-437E-91FA-8C64B606B600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09838-E4B0-40C9-BC41-8CBAC397261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04F65-8A22-437E-91FA-8C64B606B600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09838-E4B0-40C9-BC41-8CBAC397261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04F65-8A22-437E-91FA-8C64B606B600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09838-E4B0-40C9-BC41-8CBAC39726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04F65-8A22-437E-91FA-8C64B606B600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09838-E4B0-40C9-BC41-8CBAC39726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DC604F65-8A22-437E-91FA-8C64B606B600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62209838-E4B0-40C9-BC41-8CBAC39726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DC604F65-8A22-437E-91FA-8C64B606B600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62209838-E4B0-40C9-BC41-8CBAC39726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04F65-8A22-437E-91FA-8C64B606B600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09838-E4B0-40C9-BC41-8CBAC39726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04F65-8A22-437E-91FA-8C64B606B600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09838-E4B0-40C9-BC41-8CBAC39726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DC604F65-8A22-437E-91FA-8C64B606B600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62209838-E4B0-40C9-BC41-8CBAC397261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84784"/>
            <a:ext cx="4129841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0253029"/>
              </p:ext>
            </p:extLst>
          </p:nvPr>
        </p:nvGraphicFramePr>
        <p:xfrm>
          <a:off x="827584" y="5226194"/>
          <a:ext cx="7560840" cy="1402080"/>
        </p:xfrm>
        <a:graphic>
          <a:graphicData uri="http://schemas.openxmlformats.org/drawingml/2006/table">
            <a:tbl>
              <a:tblPr/>
              <a:tblGrid>
                <a:gridCol w="2331848"/>
                <a:gridCol w="5228992"/>
              </a:tblGrid>
              <a:tr h="3325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25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Fyzika 6.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25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VY_32_INOVACE_06_Ionty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25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Jitka </a:t>
                      </a: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Tulachová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5070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IONTY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988714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jsou to částice s elektrickým </a:t>
            </a:r>
            <a:r>
              <a:rPr lang="cs-CZ" sz="2800" dirty="0" smtClean="0"/>
              <a:t>nábojem</a:t>
            </a:r>
          </a:p>
          <a:p>
            <a:pPr marL="0" indent="0">
              <a:buNone/>
            </a:pPr>
            <a:endParaRPr lang="cs-CZ" sz="2800" dirty="0"/>
          </a:p>
          <a:p>
            <a:r>
              <a:rPr lang="cs-CZ" sz="2800" dirty="0" smtClean="0"/>
              <a:t>vznikají </a:t>
            </a:r>
            <a:r>
              <a:rPr lang="cs-CZ" sz="2800" dirty="0" smtClean="0"/>
              <a:t>z atomů</a:t>
            </a:r>
          </a:p>
          <a:p>
            <a:pPr marL="0" indent="0">
              <a:buNone/>
            </a:pPr>
            <a:endParaRPr lang="cs-CZ" sz="2800" dirty="0"/>
          </a:p>
          <a:p>
            <a:r>
              <a:rPr lang="cs-CZ" dirty="0" smtClean="0"/>
              <a:t>při </a:t>
            </a:r>
            <a:r>
              <a:rPr lang="cs-CZ" dirty="0" smtClean="0"/>
              <a:t>tření se mění počet elektronů </a:t>
            </a:r>
            <a:r>
              <a:rPr lang="cs-CZ" sz="2800" dirty="0" smtClean="0"/>
              <a:t>(</a:t>
            </a:r>
            <a:r>
              <a:rPr lang="cs-CZ" dirty="0" smtClean="0"/>
              <a:t>počet protonů se nemění)</a:t>
            </a:r>
          </a:p>
          <a:p>
            <a:endParaRPr lang="cs-CZ" sz="2800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2050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Kladný iont- </a:t>
            </a:r>
            <a:r>
              <a:rPr lang="cs-CZ" dirty="0" smtClean="0">
                <a:solidFill>
                  <a:srgbClr val="FF0000"/>
                </a:solidFill>
              </a:rPr>
              <a:t>kation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vznikne </a:t>
            </a:r>
            <a:r>
              <a:rPr lang="cs-CZ" sz="2800" dirty="0" smtClean="0">
                <a:solidFill>
                  <a:srgbClr val="FF0000"/>
                </a:solidFill>
              </a:rPr>
              <a:t>ztrátou</a:t>
            </a:r>
            <a:r>
              <a:rPr lang="cs-CZ" sz="2800" dirty="0" smtClean="0"/>
              <a:t> jednoho a více elektronů</a:t>
            </a:r>
          </a:p>
          <a:p>
            <a:endParaRPr lang="cs-CZ" sz="2800" dirty="0"/>
          </a:p>
          <a:p>
            <a:r>
              <a:rPr lang="cs-CZ" sz="2800" dirty="0"/>
              <a:t>p</a:t>
            </a:r>
            <a:r>
              <a:rPr lang="cs-CZ" sz="2800" dirty="0" smtClean="0"/>
              <a:t>očet protonů </a:t>
            </a:r>
            <a:r>
              <a:rPr lang="cs-CZ" sz="2800" dirty="0" smtClean="0">
                <a:solidFill>
                  <a:srgbClr val="FF0000"/>
                </a:solidFill>
              </a:rPr>
              <a:t>˃</a:t>
            </a:r>
            <a:r>
              <a:rPr lang="cs-CZ" sz="2800" dirty="0" smtClean="0"/>
              <a:t> počet elektronů</a:t>
            </a:r>
          </a:p>
        </p:txBody>
      </p:sp>
    </p:spTree>
    <p:extLst>
      <p:ext uri="{BB962C8B-B14F-4D97-AF65-F5344CB8AC3E}">
        <p14:creationId xmlns:p14="http://schemas.microsoft.com/office/powerpoint/2010/main" val="3628160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Záporný iont- </a:t>
            </a:r>
            <a:r>
              <a:rPr lang="cs-CZ" dirty="0" smtClean="0">
                <a:solidFill>
                  <a:srgbClr val="FF0000"/>
                </a:solidFill>
              </a:rPr>
              <a:t>anion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vznikne </a:t>
            </a:r>
            <a:r>
              <a:rPr lang="cs-CZ" sz="2800" dirty="0" smtClean="0">
                <a:solidFill>
                  <a:srgbClr val="FF0000"/>
                </a:solidFill>
              </a:rPr>
              <a:t>přijetím</a:t>
            </a:r>
            <a:r>
              <a:rPr lang="cs-CZ" sz="2800" dirty="0" smtClean="0"/>
              <a:t> jednoho a více elektronů</a:t>
            </a:r>
          </a:p>
          <a:p>
            <a:endParaRPr lang="cs-CZ" sz="2800" dirty="0"/>
          </a:p>
          <a:p>
            <a:r>
              <a:rPr lang="cs-CZ" sz="2800" dirty="0"/>
              <a:t>p</a:t>
            </a:r>
            <a:r>
              <a:rPr lang="cs-CZ" sz="2800" dirty="0" smtClean="0"/>
              <a:t>očet elektronů </a:t>
            </a:r>
            <a:r>
              <a:rPr lang="cs-CZ" sz="2800" dirty="0" smtClean="0">
                <a:solidFill>
                  <a:srgbClr val="FF0000"/>
                </a:solidFill>
              </a:rPr>
              <a:t>˃</a:t>
            </a:r>
            <a:r>
              <a:rPr lang="cs-CZ" sz="2800" dirty="0" smtClean="0"/>
              <a:t> počet protonů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476207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196752"/>
            <a:ext cx="7056784" cy="504056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</a:t>
            </a:r>
            <a:r>
              <a:rPr lang="cs-CZ" dirty="0" smtClean="0"/>
              <a:t>) Z čeho vznikají ionty?</a:t>
            </a:r>
            <a:r>
              <a:rPr lang="cs-CZ" sz="2000" dirty="0" smtClean="0"/>
              <a:t> 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</a:t>
            </a:r>
            <a:r>
              <a:rPr lang="cs-CZ" sz="2000" dirty="0" smtClean="0">
                <a:solidFill>
                  <a:srgbClr val="FF0000"/>
                </a:solidFill>
              </a:rPr>
              <a:t>vznikají </a:t>
            </a:r>
            <a:r>
              <a:rPr lang="cs-CZ" sz="2000" dirty="0" smtClean="0">
                <a:solidFill>
                  <a:srgbClr val="FF0000"/>
                </a:solidFill>
              </a:rPr>
              <a:t>z atomů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2) Jak vznikají ionty?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sz="2000" dirty="0" smtClean="0">
                <a:solidFill>
                  <a:srgbClr val="FF0000"/>
                </a:solidFill>
              </a:rPr>
              <a:t>vznikají při tření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3) Jak se nazývá kladný iont?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</a:t>
            </a:r>
            <a:r>
              <a:rPr lang="cs-CZ" sz="2000" dirty="0" smtClean="0">
                <a:solidFill>
                  <a:srgbClr val="FF0000"/>
                </a:solidFill>
              </a:rPr>
              <a:t>   </a:t>
            </a:r>
            <a:r>
              <a:rPr lang="cs-CZ" sz="2000" dirty="0" smtClean="0">
                <a:solidFill>
                  <a:srgbClr val="FF0000"/>
                </a:solidFill>
              </a:rPr>
              <a:t> kation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4) Jak vzniká kladný iont?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</a:t>
            </a:r>
            <a:r>
              <a:rPr lang="cs-CZ" sz="2000" dirty="0" smtClean="0">
                <a:solidFill>
                  <a:srgbClr val="FF0000"/>
                </a:solidFill>
              </a:rPr>
              <a:t>vzniká ztrátou elektronů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5) Jak se nazývá záporný iont?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</a:t>
            </a:r>
            <a:r>
              <a:rPr lang="cs-CZ" sz="2000" dirty="0" smtClean="0">
                <a:solidFill>
                  <a:srgbClr val="FF0000"/>
                </a:solidFill>
              </a:rPr>
              <a:t>anion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6) Jak vzniká záporný iont?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vzniká přijetím elektronů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67785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Zdroje: 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9974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53</TotalTime>
  <Words>133</Words>
  <Application>Microsoft Office PowerPoint</Application>
  <PresentationFormat>Předvádění na obrazovce (4:3)</PresentationFormat>
  <Paragraphs>40</Paragraphs>
  <Slides>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Špendlík</vt:lpstr>
      <vt:lpstr>Prezentace aplikace PowerPoint</vt:lpstr>
      <vt:lpstr>IONTY</vt:lpstr>
      <vt:lpstr>Prezentace aplikace PowerPoint</vt:lpstr>
      <vt:lpstr>Kladný iont- kation</vt:lpstr>
      <vt:lpstr>Záporný iont- anion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Ionty</dc:title>
  <dc:creator>Jitka Tulachová</dc:creator>
  <cp:lastModifiedBy>OEM</cp:lastModifiedBy>
  <cp:revision>8</cp:revision>
  <dcterms:created xsi:type="dcterms:W3CDTF">2011-05-18T14:50:02Z</dcterms:created>
  <dcterms:modified xsi:type="dcterms:W3CDTF">2011-08-31T08:52:47Z</dcterms:modified>
</cp:coreProperties>
</file>