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2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07" autoAdjust="0"/>
  </p:normalViewPr>
  <p:slideViewPr>
    <p:cSldViewPr>
      <p:cViewPr varScale="1">
        <p:scale>
          <a:sx n="74" d="100"/>
          <a:sy n="74" d="100"/>
        </p:scale>
        <p:origin x="-94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4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840CC0-7195-4C0F-BC0E-400354C3DB0D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7831AD6-9165-4927-950C-807CCC62B2C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Živý a mrtvý vlas</a:t>
          </a:r>
          <a:endParaRPr lang="cs-CZ" dirty="0"/>
        </a:p>
      </dgm:t>
    </dgm:pt>
    <dgm:pt modelId="{29252578-B04F-4CEF-997B-98C3CE8B259C}" type="parTrans" cxnId="{55B02998-B906-4922-B9CF-C4602BBAA7D4}">
      <dgm:prSet/>
      <dgm:spPr/>
      <dgm:t>
        <a:bodyPr/>
        <a:lstStyle/>
        <a:p>
          <a:endParaRPr lang="cs-CZ"/>
        </a:p>
      </dgm:t>
    </dgm:pt>
    <dgm:pt modelId="{021BACC9-36EB-4D96-AD1A-135D6BE2D0F4}" type="sibTrans" cxnId="{55B02998-B906-4922-B9CF-C4602BBAA7D4}">
      <dgm:prSet/>
      <dgm:spPr/>
      <dgm:t>
        <a:bodyPr/>
        <a:lstStyle/>
        <a:p>
          <a:endParaRPr lang="cs-CZ"/>
        </a:p>
      </dgm:t>
    </dgm:pt>
    <dgm:pt modelId="{7A99D6E6-9DBA-4DE7-8DC9-7347E5CFA0A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Růst vlasů</a:t>
          </a:r>
          <a:endParaRPr lang="cs-CZ" dirty="0"/>
        </a:p>
      </dgm:t>
    </dgm:pt>
    <dgm:pt modelId="{EB986815-95D8-4147-B4FD-A897D3663DEE}" type="parTrans" cxnId="{508EC3FE-AC41-47C1-B241-64E9597B83EF}">
      <dgm:prSet/>
      <dgm:spPr/>
      <dgm:t>
        <a:bodyPr/>
        <a:lstStyle/>
        <a:p>
          <a:endParaRPr lang="cs-CZ"/>
        </a:p>
      </dgm:t>
    </dgm:pt>
    <dgm:pt modelId="{05452FE4-714F-48D9-8097-5357F9B1E035}" type="sibTrans" cxnId="{508EC3FE-AC41-47C1-B241-64E9597B83EF}">
      <dgm:prSet/>
      <dgm:spPr/>
      <dgm:t>
        <a:bodyPr/>
        <a:lstStyle/>
        <a:p>
          <a:endParaRPr lang="cs-CZ"/>
        </a:p>
      </dgm:t>
    </dgm:pt>
    <dgm:pt modelId="{471A05C1-DD20-4926-B83F-62ABB5394DE4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Výměna vlasů</a:t>
          </a:r>
          <a:endParaRPr lang="cs-CZ" dirty="0"/>
        </a:p>
      </dgm:t>
    </dgm:pt>
    <dgm:pt modelId="{6F0218E9-2598-40B9-B2D9-E5AAA2844C65}" type="parTrans" cxnId="{0107FFD8-EF46-4118-9A2E-E2D09E9CB74C}">
      <dgm:prSet/>
      <dgm:spPr/>
      <dgm:t>
        <a:bodyPr/>
        <a:lstStyle/>
        <a:p>
          <a:endParaRPr lang="cs-CZ"/>
        </a:p>
      </dgm:t>
    </dgm:pt>
    <dgm:pt modelId="{53D85E51-5ADE-4D30-95CC-C8BCEB0B33B3}" type="sibTrans" cxnId="{0107FFD8-EF46-4118-9A2E-E2D09E9CB74C}">
      <dgm:prSet/>
      <dgm:spPr/>
      <dgm:t>
        <a:bodyPr/>
        <a:lstStyle/>
        <a:p>
          <a:endParaRPr lang="cs-CZ"/>
        </a:p>
      </dgm:t>
    </dgm:pt>
    <dgm:pt modelId="{A3AA7B4C-1138-438C-ADF3-65C6CCEB9DF8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Poškození vlasů</a:t>
          </a:r>
          <a:endParaRPr lang="cs-CZ" dirty="0"/>
        </a:p>
      </dgm:t>
    </dgm:pt>
    <dgm:pt modelId="{BADAD13D-1B71-47E0-8D5F-60BA60310CA8}" type="parTrans" cxnId="{9987A3FD-8D7A-4635-857F-394D2968152B}">
      <dgm:prSet/>
      <dgm:spPr/>
    </dgm:pt>
    <dgm:pt modelId="{1EDBE2B2-3D03-4325-9CE5-4CE3B4E1C57D}" type="sibTrans" cxnId="{9987A3FD-8D7A-4635-857F-394D2968152B}">
      <dgm:prSet/>
      <dgm:spPr/>
    </dgm:pt>
    <dgm:pt modelId="{F7A64263-6251-460B-9161-8592CEB2129B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Barva vlasů</a:t>
          </a:r>
          <a:endParaRPr lang="cs-CZ" dirty="0"/>
        </a:p>
      </dgm:t>
    </dgm:pt>
    <dgm:pt modelId="{17B8C63F-27BD-4902-AD2A-DF8E4FF61862}" type="parTrans" cxnId="{A0615492-6094-426A-A212-8BDBFA7B31D5}">
      <dgm:prSet/>
      <dgm:spPr/>
    </dgm:pt>
    <dgm:pt modelId="{29E93FAE-AF91-41F6-9185-9F21D9ABF3A0}" type="sibTrans" cxnId="{A0615492-6094-426A-A212-8BDBFA7B31D5}">
      <dgm:prSet/>
      <dgm:spPr/>
    </dgm:pt>
    <dgm:pt modelId="{3C0B676C-F390-4C2B-8379-BFBD809B5F66}" type="pres">
      <dgm:prSet presAssocID="{15840CC0-7195-4C0F-BC0E-400354C3DB0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63C9BD-2F48-4BD1-9841-4F997850ED33}" type="pres">
      <dgm:prSet presAssocID="{47831AD6-9165-4927-950C-807CCC62B2C1}" presName="parentLin" presStyleCnt="0"/>
      <dgm:spPr/>
    </dgm:pt>
    <dgm:pt modelId="{322908DD-745D-4598-872E-4B3ACDC5865C}" type="pres">
      <dgm:prSet presAssocID="{47831AD6-9165-4927-950C-807CCC62B2C1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FE561753-172D-4B8A-BB22-794E0F2350AA}" type="pres">
      <dgm:prSet presAssocID="{47831AD6-9165-4927-950C-807CCC62B2C1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676C7-CD0A-4AF8-BB59-F3A40C3283A0}" type="pres">
      <dgm:prSet presAssocID="{47831AD6-9165-4927-950C-807CCC62B2C1}" presName="negativeSpace" presStyleCnt="0"/>
      <dgm:spPr/>
    </dgm:pt>
    <dgm:pt modelId="{BBD4F9D6-D8D0-44E6-B964-136159D220F4}" type="pres">
      <dgm:prSet presAssocID="{47831AD6-9165-4927-950C-807CCC62B2C1}" presName="childText" presStyleLbl="conFgAcc1" presStyleIdx="0" presStyleCnt="5">
        <dgm:presLayoutVars>
          <dgm:bulletEnabled val="1"/>
        </dgm:presLayoutVars>
      </dgm:prSet>
      <dgm:spPr/>
    </dgm:pt>
    <dgm:pt modelId="{61FB17CA-1403-4CD0-9184-D6C4BA9DF16D}" type="pres">
      <dgm:prSet presAssocID="{021BACC9-36EB-4D96-AD1A-135D6BE2D0F4}" presName="spaceBetweenRectangles" presStyleCnt="0"/>
      <dgm:spPr/>
    </dgm:pt>
    <dgm:pt modelId="{C01541FD-B88B-44E3-9412-8F7328484E09}" type="pres">
      <dgm:prSet presAssocID="{7A99D6E6-9DBA-4DE7-8DC9-7347E5CFA0AB}" presName="parentLin" presStyleCnt="0"/>
      <dgm:spPr/>
    </dgm:pt>
    <dgm:pt modelId="{E2F28864-2B4D-4260-A049-29D431FCA893}" type="pres">
      <dgm:prSet presAssocID="{7A99D6E6-9DBA-4DE7-8DC9-7347E5CFA0AB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15C03575-589C-4328-AB52-C29567F80AFA}" type="pres">
      <dgm:prSet presAssocID="{7A99D6E6-9DBA-4DE7-8DC9-7347E5CFA0AB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D1DFC-AEB7-4B84-AEC5-C952ED5E6A0A}" type="pres">
      <dgm:prSet presAssocID="{7A99D6E6-9DBA-4DE7-8DC9-7347E5CFA0AB}" presName="negativeSpace" presStyleCnt="0"/>
      <dgm:spPr/>
    </dgm:pt>
    <dgm:pt modelId="{5763EA47-8AD2-4733-BEBE-0846877F2853}" type="pres">
      <dgm:prSet presAssocID="{7A99D6E6-9DBA-4DE7-8DC9-7347E5CFA0AB}" presName="childText" presStyleLbl="conFgAcc1" presStyleIdx="1" presStyleCnt="5">
        <dgm:presLayoutVars>
          <dgm:bulletEnabled val="1"/>
        </dgm:presLayoutVars>
      </dgm:prSet>
      <dgm:spPr/>
    </dgm:pt>
    <dgm:pt modelId="{C2566440-4CBD-4359-9586-C5C1CD2D91D5}" type="pres">
      <dgm:prSet presAssocID="{05452FE4-714F-48D9-8097-5357F9B1E035}" presName="spaceBetweenRectangles" presStyleCnt="0"/>
      <dgm:spPr/>
    </dgm:pt>
    <dgm:pt modelId="{2EA99837-F08B-496C-B051-50F286839979}" type="pres">
      <dgm:prSet presAssocID="{471A05C1-DD20-4926-B83F-62ABB5394DE4}" presName="parentLin" presStyleCnt="0"/>
      <dgm:spPr/>
    </dgm:pt>
    <dgm:pt modelId="{724F9FBB-0B6D-4ABC-AA74-284E0E5BEFCA}" type="pres">
      <dgm:prSet presAssocID="{471A05C1-DD20-4926-B83F-62ABB5394DE4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2E142734-CB07-4E02-B244-69B47B41D0CF}" type="pres">
      <dgm:prSet presAssocID="{471A05C1-DD20-4926-B83F-62ABB5394DE4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A3030C-BB62-4494-BCFB-60CBD45E26F3}" type="pres">
      <dgm:prSet presAssocID="{471A05C1-DD20-4926-B83F-62ABB5394DE4}" presName="negativeSpace" presStyleCnt="0"/>
      <dgm:spPr/>
    </dgm:pt>
    <dgm:pt modelId="{DAEE7823-A82C-484A-A717-8F7AFC8FC7C7}" type="pres">
      <dgm:prSet presAssocID="{471A05C1-DD20-4926-B83F-62ABB5394DE4}" presName="childText" presStyleLbl="conFgAcc1" presStyleIdx="2" presStyleCnt="5">
        <dgm:presLayoutVars>
          <dgm:bulletEnabled val="1"/>
        </dgm:presLayoutVars>
      </dgm:prSet>
      <dgm:spPr/>
    </dgm:pt>
    <dgm:pt modelId="{4ED76308-D01C-438D-85C6-837200AF0D04}" type="pres">
      <dgm:prSet presAssocID="{53D85E51-5ADE-4D30-95CC-C8BCEB0B33B3}" presName="spaceBetweenRectangles" presStyleCnt="0"/>
      <dgm:spPr/>
    </dgm:pt>
    <dgm:pt modelId="{E940403C-4F25-4D34-8351-2005DB0824C6}" type="pres">
      <dgm:prSet presAssocID="{A3AA7B4C-1138-438C-ADF3-65C6CCEB9DF8}" presName="parentLin" presStyleCnt="0"/>
      <dgm:spPr/>
    </dgm:pt>
    <dgm:pt modelId="{1762E171-AC68-4F13-A6BD-CBB3DA4784B3}" type="pres">
      <dgm:prSet presAssocID="{A3AA7B4C-1138-438C-ADF3-65C6CCEB9DF8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B6D412EB-DCD5-4166-A78B-AD0C49DACE8D}" type="pres">
      <dgm:prSet presAssocID="{A3AA7B4C-1138-438C-ADF3-65C6CCEB9DF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A9680B-A838-4DA8-BA85-F9DA6033D242}" type="pres">
      <dgm:prSet presAssocID="{A3AA7B4C-1138-438C-ADF3-65C6CCEB9DF8}" presName="negativeSpace" presStyleCnt="0"/>
      <dgm:spPr/>
    </dgm:pt>
    <dgm:pt modelId="{203CCAB4-2E55-4399-AAEB-CA4CBF51489B}" type="pres">
      <dgm:prSet presAssocID="{A3AA7B4C-1138-438C-ADF3-65C6CCEB9DF8}" presName="childText" presStyleLbl="conFgAcc1" presStyleIdx="3" presStyleCnt="5">
        <dgm:presLayoutVars>
          <dgm:bulletEnabled val="1"/>
        </dgm:presLayoutVars>
      </dgm:prSet>
      <dgm:spPr/>
    </dgm:pt>
    <dgm:pt modelId="{A64F2EA0-DFB1-4E7F-ABD4-6B18D37B36E2}" type="pres">
      <dgm:prSet presAssocID="{1EDBE2B2-3D03-4325-9CE5-4CE3B4E1C57D}" presName="spaceBetweenRectangles" presStyleCnt="0"/>
      <dgm:spPr/>
    </dgm:pt>
    <dgm:pt modelId="{AE6BE829-7D54-4C38-95E1-60F4745859A3}" type="pres">
      <dgm:prSet presAssocID="{F7A64263-6251-460B-9161-8592CEB2129B}" presName="parentLin" presStyleCnt="0"/>
      <dgm:spPr/>
    </dgm:pt>
    <dgm:pt modelId="{C7F24BD9-254A-42BF-8552-8EC80ECE4C1D}" type="pres">
      <dgm:prSet presAssocID="{F7A64263-6251-460B-9161-8592CEB2129B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3132C708-E8E1-4E7E-BE77-B4A4E13B22DD}" type="pres">
      <dgm:prSet presAssocID="{F7A64263-6251-460B-9161-8592CEB2129B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27D753-7668-4B01-B997-76399FF6D7BF}" type="pres">
      <dgm:prSet presAssocID="{F7A64263-6251-460B-9161-8592CEB2129B}" presName="negativeSpace" presStyleCnt="0"/>
      <dgm:spPr/>
    </dgm:pt>
    <dgm:pt modelId="{FE321CC5-82CF-4B9F-A6D5-189060195824}" type="pres">
      <dgm:prSet presAssocID="{F7A64263-6251-460B-9161-8592CEB2129B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F7B9F82-444C-44C4-A718-32167217E590}" type="presOf" srcId="{A3AA7B4C-1138-438C-ADF3-65C6CCEB9DF8}" destId="{B6D412EB-DCD5-4166-A78B-AD0C49DACE8D}" srcOrd="1" destOrd="0" presId="urn:microsoft.com/office/officeart/2005/8/layout/list1"/>
    <dgm:cxn modelId="{A0615492-6094-426A-A212-8BDBFA7B31D5}" srcId="{15840CC0-7195-4C0F-BC0E-400354C3DB0D}" destId="{F7A64263-6251-460B-9161-8592CEB2129B}" srcOrd="4" destOrd="0" parTransId="{17B8C63F-27BD-4902-AD2A-DF8E4FF61862}" sibTransId="{29E93FAE-AF91-41F6-9185-9F21D9ABF3A0}"/>
    <dgm:cxn modelId="{C942B471-06F9-4901-82C9-7F3C39AE0828}" type="presOf" srcId="{471A05C1-DD20-4926-B83F-62ABB5394DE4}" destId="{2E142734-CB07-4E02-B244-69B47B41D0CF}" srcOrd="1" destOrd="0" presId="urn:microsoft.com/office/officeart/2005/8/layout/list1"/>
    <dgm:cxn modelId="{55B02998-B906-4922-B9CF-C4602BBAA7D4}" srcId="{15840CC0-7195-4C0F-BC0E-400354C3DB0D}" destId="{47831AD6-9165-4927-950C-807CCC62B2C1}" srcOrd="0" destOrd="0" parTransId="{29252578-B04F-4CEF-997B-98C3CE8B259C}" sibTransId="{021BACC9-36EB-4D96-AD1A-135D6BE2D0F4}"/>
    <dgm:cxn modelId="{ED88214F-E7C8-4BD2-9637-8AB78EB926CA}" type="presOf" srcId="{47831AD6-9165-4927-950C-807CCC62B2C1}" destId="{322908DD-745D-4598-872E-4B3ACDC5865C}" srcOrd="0" destOrd="0" presId="urn:microsoft.com/office/officeart/2005/8/layout/list1"/>
    <dgm:cxn modelId="{66620B6F-E495-4258-9896-7948DBFADE5B}" type="presOf" srcId="{7A99D6E6-9DBA-4DE7-8DC9-7347E5CFA0AB}" destId="{15C03575-589C-4328-AB52-C29567F80AFA}" srcOrd="1" destOrd="0" presId="urn:microsoft.com/office/officeart/2005/8/layout/list1"/>
    <dgm:cxn modelId="{508EC3FE-AC41-47C1-B241-64E9597B83EF}" srcId="{15840CC0-7195-4C0F-BC0E-400354C3DB0D}" destId="{7A99D6E6-9DBA-4DE7-8DC9-7347E5CFA0AB}" srcOrd="1" destOrd="0" parTransId="{EB986815-95D8-4147-B4FD-A897D3663DEE}" sibTransId="{05452FE4-714F-48D9-8097-5357F9B1E035}"/>
    <dgm:cxn modelId="{CF099BF2-D555-4AA4-8C1E-031BB4DE4EB5}" type="presOf" srcId="{471A05C1-DD20-4926-B83F-62ABB5394DE4}" destId="{724F9FBB-0B6D-4ABC-AA74-284E0E5BEFCA}" srcOrd="0" destOrd="0" presId="urn:microsoft.com/office/officeart/2005/8/layout/list1"/>
    <dgm:cxn modelId="{7F9BEA9A-FA30-45BD-982D-7D19AE37D41A}" type="presOf" srcId="{F7A64263-6251-460B-9161-8592CEB2129B}" destId="{C7F24BD9-254A-42BF-8552-8EC80ECE4C1D}" srcOrd="0" destOrd="0" presId="urn:microsoft.com/office/officeart/2005/8/layout/list1"/>
    <dgm:cxn modelId="{6926C576-1EB2-4D7E-81FB-0906ED6E01F9}" type="presOf" srcId="{A3AA7B4C-1138-438C-ADF3-65C6CCEB9DF8}" destId="{1762E171-AC68-4F13-A6BD-CBB3DA4784B3}" srcOrd="0" destOrd="0" presId="urn:microsoft.com/office/officeart/2005/8/layout/list1"/>
    <dgm:cxn modelId="{8CC111FC-4F26-4BBC-A74C-7B0058F7934C}" type="presOf" srcId="{47831AD6-9165-4927-950C-807CCC62B2C1}" destId="{FE561753-172D-4B8A-BB22-794E0F2350AA}" srcOrd="1" destOrd="0" presId="urn:microsoft.com/office/officeart/2005/8/layout/list1"/>
    <dgm:cxn modelId="{14A425F6-7F72-476C-B8E2-DAB18B5F163B}" type="presOf" srcId="{7A99D6E6-9DBA-4DE7-8DC9-7347E5CFA0AB}" destId="{E2F28864-2B4D-4260-A049-29D431FCA893}" srcOrd="0" destOrd="0" presId="urn:microsoft.com/office/officeart/2005/8/layout/list1"/>
    <dgm:cxn modelId="{B0D69405-BD1C-4E59-A3FD-CDA0FFA64524}" type="presOf" srcId="{15840CC0-7195-4C0F-BC0E-400354C3DB0D}" destId="{3C0B676C-F390-4C2B-8379-BFBD809B5F66}" srcOrd="0" destOrd="0" presId="urn:microsoft.com/office/officeart/2005/8/layout/list1"/>
    <dgm:cxn modelId="{77CDCE31-30F5-4357-96F2-6E350A0AF7B3}" type="presOf" srcId="{F7A64263-6251-460B-9161-8592CEB2129B}" destId="{3132C708-E8E1-4E7E-BE77-B4A4E13B22DD}" srcOrd="1" destOrd="0" presId="urn:microsoft.com/office/officeart/2005/8/layout/list1"/>
    <dgm:cxn modelId="{9987A3FD-8D7A-4635-857F-394D2968152B}" srcId="{15840CC0-7195-4C0F-BC0E-400354C3DB0D}" destId="{A3AA7B4C-1138-438C-ADF3-65C6CCEB9DF8}" srcOrd="3" destOrd="0" parTransId="{BADAD13D-1B71-47E0-8D5F-60BA60310CA8}" sibTransId="{1EDBE2B2-3D03-4325-9CE5-4CE3B4E1C57D}"/>
    <dgm:cxn modelId="{0107FFD8-EF46-4118-9A2E-E2D09E9CB74C}" srcId="{15840CC0-7195-4C0F-BC0E-400354C3DB0D}" destId="{471A05C1-DD20-4926-B83F-62ABB5394DE4}" srcOrd="2" destOrd="0" parTransId="{6F0218E9-2598-40B9-B2D9-E5AAA2844C65}" sibTransId="{53D85E51-5ADE-4D30-95CC-C8BCEB0B33B3}"/>
    <dgm:cxn modelId="{1663D2A3-E0DC-40C7-BCEB-395056B43A65}" type="presParOf" srcId="{3C0B676C-F390-4C2B-8379-BFBD809B5F66}" destId="{8763C9BD-2F48-4BD1-9841-4F997850ED33}" srcOrd="0" destOrd="0" presId="urn:microsoft.com/office/officeart/2005/8/layout/list1"/>
    <dgm:cxn modelId="{05E1E641-BEAB-42C6-B0E9-FEE1EFAF6B64}" type="presParOf" srcId="{8763C9BD-2F48-4BD1-9841-4F997850ED33}" destId="{322908DD-745D-4598-872E-4B3ACDC5865C}" srcOrd="0" destOrd="0" presId="urn:microsoft.com/office/officeart/2005/8/layout/list1"/>
    <dgm:cxn modelId="{CA211C0F-1C2E-4AEF-9C72-7544DFFF498C}" type="presParOf" srcId="{8763C9BD-2F48-4BD1-9841-4F997850ED33}" destId="{FE561753-172D-4B8A-BB22-794E0F2350AA}" srcOrd="1" destOrd="0" presId="urn:microsoft.com/office/officeart/2005/8/layout/list1"/>
    <dgm:cxn modelId="{B9B2227F-7FD3-4D22-A9DF-DFF5701FD61C}" type="presParOf" srcId="{3C0B676C-F390-4C2B-8379-BFBD809B5F66}" destId="{E52676C7-CD0A-4AF8-BB59-F3A40C3283A0}" srcOrd="1" destOrd="0" presId="urn:microsoft.com/office/officeart/2005/8/layout/list1"/>
    <dgm:cxn modelId="{95CF7EAF-39CE-4CD9-BC80-D24B7A41CBC2}" type="presParOf" srcId="{3C0B676C-F390-4C2B-8379-BFBD809B5F66}" destId="{BBD4F9D6-D8D0-44E6-B964-136159D220F4}" srcOrd="2" destOrd="0" presId="urn:microsoft.com/office/officeart/2005/8/layout/list1"/>
    <dgm:cxn modelId="{27372426-0B1B-4910-BC8B-F09DCA0FC6A1}" type="presParOf" srcId="{3C0B676C-F390-4C2B-8379-BFBD809B5F66}" destId="{61FB17CA-1403-4CD0-9184-D6C4BA9DF16D}" srcOrd="3" destOrd="0" presId="urn:microsoft.com/office/officeart/2005/8/layout/list1"/>
    <dgm:cxn modelId="{0B791C3E-14DF-45B4-8CFB-1B08665CBBAC}" type="presParOf" srcId="{3C0B676C-F390-4C2B-8379-BFBD809B5F66}" destId="{C01541FD-B88B-44E3-9412-8F7328484E09}" srcOrd="4" destOrd="0" presId="urn:microsoft.com/office/officeart/2005/8/layout/list1"/>
    <dgm:cxn modelId="{AD2DBE88-8610-4C5C-8CEB-395A9DB87C6B}" type="presParOf" srcId="{C01541FD-B88B-44E3-9412-8F7328484E09}" destId="{E2F28864-2B4D-4260-A049-29D431FCA893}" srcOrd="0" destOrd="0" presId="urn:microsoft.com/office/officeart/2005/8/layout/list1"/>
    <dgm:cxn modelId="{4D6CB1DA-AFFB-4167-8DB5-1146496C89C6}" type="presParOf" srcId="{C01541FD-B88B-44E3-9412-8F7328484E09}" destId="{15C03575-589C-4328-AB52-C29567F80AFA}" srcOrd="1" destOrd="0" presId="urn:microsoft.com/office/officeart/2005/8/layout/list1"/>
    <dgm:cxn modelId="{5F292566-087F-4EBE-84AC-11B2AC6A30F3}" type="presParOf" srcId="{3C0B676C-F390-4C2B-8379-BFBD809B5F66}" destId="{F46D1DFC-AEB7-4B84-AEC5-C952ED5E6A0A}" srcOrd="5" destOrd="0" presId="urn:microsoft.com/office/officeart/2005/8/layout/list1"/>
    <dgm:cxn modelId="{C0507795-01F8-4BA5-9184-1F9C87DF570E}" type="presParOf" srcId="{3C0B676C-F390-4C2B-8379-BFBD809B5F66}" destId="{5763EA47-8AD2-4733-BEBE-0846877F2853}" srcOrd="6" destOrd="0" presId="urn:microsoft.com/office/officeart/2005/8/layout/list1"/>
    <dgm:cxn modelId="{8B8211C6-6875-406F-8235-4F95006C9DB2}" type="presParOf" srcId="{3C0B676C-F390-4C2B-8379-BFBD809B5F66}" destId="{C2566440-4CBD-4359-9586-C5C1CD2D91D5}" srcOrd="7" destOrd="0" presId="urn:microsoft.com/office/officeart/2005/8/layout/list1"/>
    <dgm:cxn modelId="{0BFBE604-4D41-4178-BB63-4FEAD53A3AC9}" type="presParOf" srcId="{3C0B676C-F390-4C2B-8379-BFBD809B5F66}" destId="{2EA99837-F08B-496C-B051-50F286839979}" srcOrd="8" destOrd="0" presId="urn:microsoft.com/office/officeart/2005/8/layout/list1"/>
    <dgm:cxn modelId="{80F5A255-BC1F-4CDC-92C7-DE1F24423786}" type="presParOf" srcId="{2EA99837-F08B-496C-B051-50F286839979}" destId="{724F9FBB-0B6D-4ABC-AA74-284E0E5BEFCA}" srcOrd="0" destOrd="0" presId="urn:microsoft.com/office/officeart/2005/8/layout/list1"/>
    <dgm:cxn modelId="{26B10AAD-877B-4680-85A0-308807BDD3C1}" type="presParOf" srcId="{2EA99837-F08B-496C-B051-50F286839979}" destId="{2E142734-CB07-4E02-B244-69B47B41D0CF}" srcOrd="1" destOrd="0" presId="urn:microsoft.com/office/officeart/2005/8/layout/list1"/>
    <dgm:cxn modelId="{FC1149B5-5CF0-4465-918B-888EE6D47FD3}" type="presParOf" srcId="{3C0B676C-F390-4C2B-8379-BFBD809B5F66}" destId="{5BA3030C-BB62-4494-BCFB-60CBD45E26F3}" srcOrd="9" destOrd="0" presId="urn:microsoft.com/office/officeart/2005/8/layout/list1"/>
    <dgm:cxn modelId="{4D2C2B0E-C16A-4C65-A252-91AF5F777722}" type="presParOf" srcId="{3C0B676C-F390-4C2B-8379-BFBD809B5F66}" destId="{DAEE7823-A82C-484A-A717-8F7AFC8FC7C7}" srcOrd="10" destOrd="0" presId="urn:microsoft.com/office/officeart/2005/8/layout/list1"/>
    <dgm:cxn modelId="{5E4DC68C-7E6F-4C1C-A0A3-5758A678731A}" type="presParOf" srcId="{3C0B676C-F390-4C2B-8379-BFBD809B5F66}" destId="{4ED76308-D01C-438D-85C6-837200AF0D04}" srcOrd="11" destOrd="0" presId="urn:microsoft.com/office/officeart/2005/8/layout/list1"/>
    <dgm:cxn modelId="{88BCB76D-0F1D-4FDC-BFA7-138A887D56A3}" type="presParOf" srcId="{3C0B676C-F390-4C2B-8379-BFBD809B5F66}" destId="{E940403C-4F25-4D34-8351-2005DB0824C6}" srcOrd="12" destOrd="0" presId="urn:microsoft.com/office/officeart/2005/8/layout/list1"/>
    <dgm:cxn modelId="{F910C9AD-B980-48CB-B7CF-0E65651DE6C2}" type="presParOf" srcId="{E940403C-4F25-4D34-8351-2005DB0824C6}" destId="{1762E171-AC68-4F13-A6BD-CBB3DA4784B3}" srcOrd="0" destOrd="0" presId="urn:microsoft.com/office/officeart/2005/8/layout/list1"/>
    <dgm:cxn modelId="{B80D2EB0-CD6E-4817-89FB-18914138A985}" type="presParOf" srcId="{E940403C-4F25-4D34-8351-2005DB0824C6}" destId="{B6D412EB-DCD5-4166-A78B-AD0C49DACE8D}" srcOrd="1" destOrd="0" presId="urn:microsoft.com/office/officeart/2005/8/layout/list1"/>
    <dgm:cxn modelId="{E30C16C8-0BCC-414C-AFED-5FBAD94E836F}" type="presParOf" srcId="{3C0B676C-F390-4C2B-8379-BFBD809B5F66}" destId="{CBA9680B-A838-4DA8-BA85-F9DA6033D242}" srcOrd="13" destOrd="0" presId="urn:microsoft.com/office/officeart/2005/8/layout/list1"/>
    <dgm:cxn modelId="{1A20718C-0DCF-41B0-A7A7-A0A909A0BED7}" type="presParOf" srcId="{3C0B676C-F390-4C2B-8379-BFBD809B5F66}" destId="{203CCAB4-2E55-4399-AAEB-CA4CBF51489B}" srcOrd="14" destOrd="0" presId="urn:microsoft.com/office/officeart/2005/8/layout/list1"/>
    <dgm:cxn modelId="{C801F774-55DD-446F-B75F-CEED7525C822}" type="presParOf" srcId="{3C0B676C-F390-4C2B-8379-BFBD809B5F66}" destId="{A64F2EA0-DFB1-4E7F-ABD4-6B18D37B36E2}" srcOrd="15" destOrd="0" presId="urn:microsoft.com/office/officeart/2005/8/layout/list1"/>
    <dgm:cxn modelId="{0132F3B9-202B-4581-AA29-FF5A950F23B9}" type="presParOf" srcId="{3C0B676C-F390-4C2B-8379-BFBD809B5F66}" destId="{AE6BE829-7D54-4C38-95E1-60F4745859A3}" srcOrd="16" destOrd="0" presId="urn:microsoft.com/office/officeart/2005/8/layout/list1"/>
    <dgm:cxn modelId="{93A5C352-0EFC-4D27-9F93-09D6C5AAD794}" type="presParOf" srcId="{AE6BE829-7D54-4C38-95E1-60F4745859A3}" destId="{C7F24BD9-254A-42BF-8552-8EC80ECE4C1D}" srcOrd="0" destOrd="0" presId="urn:microsoft.com/office/officeart/2005/8/layout/list1"/>
    <dgm:cxn modelId="{19DE5439-92BE-4065-B7D6-E70EDAC6B307}" type="presParOf" srcId="{AE6BE829-7D54-4C38-95E1-60F4745859A3}" destId="{3132C708-E8E1-4E7E-BE77-B4A4E13B22DD}" srcOrd="1" destOrd="0" presId="urn:microsoft.com/office/officeart/2005/8/layout/list1"/>
    <dgm:cxn modelId="{6649360E-A588-4FC9-8D2D-3275D099024F}" type="presParOf" srcId="{3C0B676C-F390-4C2B-8379-BFBD809B5F66}" destId="{2E27D753-7668-4B01-B997-76399FF6D7BF}" srcOrd="17" destOrd="0" presId="urn:microsoft.com/office/officeart/2005/8/layout/list1"/>
    <dgm:cxn modelId="{165FF559-4519-4C51-9CDE-B58FE4265122}" type="presParOf" srcId="{3C0B676C-F390-4C2B-8379-BFBD809B5F66}" destId="{FE321CC5-82CF-4B9F-A6D5-18906019582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20FB54-3CEE-4B2D-8101-73973E8469A2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F77C1D-021C-46BA-9ADB-0644AC902FE4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Tmavý</a:t>
          </a:r>
          <a:endParaRPr lang="cs-CZ" dirty="0"/>
        </a:p>
      </dgm:t>
    </dgm:pt>
    <dgm:pt modelId="{7B20887A-20BD-4D8B-BA80-BEC02190687A}" type="parTrans" cxnId="{F92018A0-779B-4194-816C-169F08DEFF8B}">
      <dgm:prSet/>
      <dgm:spPr/>
      <dgm:t>
        <a:bodyPr/>
        <a:lstStyle/>
        <a:p>
          <a:endParaRPr lang="cs-CZ"/>
        </a:p>
      </dgm:t>
    </dgm:pt>
    <dgm:pt modelId="{5EA3A45D-995E-41F4-8AFA-6E3A3EFA55B1}" type="sibTrans" cxnId="{F92018A0-779B-4194-816C-169F08DEFF8B}">
      <dgm:prSet/>
      <dgm:spPr/>
      <dgm:t>
        <a:bodyPr/>
        <a:lstStyle/>
        <a:p>
          <a:endParaRPr lang="cs-CZ"/>
        </a:p>
      </dgm:t>
    </dgm:pt>
    <dgm:pt modelId="{68DC07B9-3853-4446-B061-90713B7C260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Světlý</a:t>
          </a:r>
          <a:endParaRPr lang="cs-CZ" dirty="0"/>
        </a:p>
      </dgm:t>
    </dgm:pt>
    <dgm:pt modelId="{6B16BE47-DBB4-4140-9B5D-0512F63410C2}" type="parTrans" cxnId="{D65A2B3D-88A1-406E-92DA-8386656A5153}">
      <dgm:prSet/>
      <dgm:spPr/>
      <dgm:t>
        <a:bodyPr/>
        <a:lstStyle/>
        <a:p>
          <a:endParaRPr lang="cs-CZ"/>
        </a:p>
      </dgm:t>
    </dgm:pt>
    <dgm:pt modelId="{B22E6DFB-A2A1-48D6-AEBC-0FB324358A45}" type="sibTrans" cxnId="{D65A2B3D-88A1-406E-92DA-8386656A5153}">
      <dgm:prSet/>
      <dgm:spPr/>
      <dgm:t>
        <a:bodyPr/>
        <a:lstStyle/>
        <a:p>
          <a:endParaRPr lang="cs-CZ"/>
        </a:p>
      </dgm:t>
    </dgm:pt>
    <dgm:pt modelId="{1244FDFF-CB5B-43EA-9009-A98DA28AFBA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Červený</a:t>
          </a:r>
          <a:endParaRPr lang="cs-CZ" dirty="0"/>
        </a:p>
      </dgm:t>
    </dgm:pt>
    <dgm:pt modelId="{4F055677-D97B-4727-A1DF-0B70C06248E4}" type="parTrans" cxnId="{6F30380B-0D9C-4354-9D9B-73DF989E6102}">
      <dgm:prSet/>
      <dgm:spPr/>
      <dgm:t>
        <a:bodyPr/>
        <a:lstStyle/>
        <a:p>
          <a:endParaRPr lang="cs-CZ"/>
        </a:p>
      </dgm:t>
    </dgm:pt>
    <dgm:pt modelId="{78246C54-EF9D-4C63-B2BF-7B75C73790C2}" type="sibTrans" cxnId="{6F30380B-0D9C-4354-9D9B-73DF989E6102}">
      <dgm:prSet/>
      <dgm:spPr/>
      <dgm:t>
        <a:bodyPr/>
        <a:lstStyle/>
        <a:p>
          <a:endParaRPr lang="cs-CZ"/>
        </a:p>
      </dgm:t>
    </dgm:pt>
    <dgm:pt modelId="{1FCFC29C-6C8B-414E-873E-2281A7BD1F87}" type="pres">
      <dgm:prSet presAssocID="{7720FB54-3CEE-4B2D-8101-73973E8469A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53BE4C-8017-46FD-BF14-FFE75A26984B}" type="pres">
      <dgm:prSet presAssocID="{21F77C1D-021C-46BA-9ADB-0644AC902FE4}" presName="parentLin" presStyleCnt="0"/>
      <dgm:spPr/>
    </dgm:pt>
    <dgm:pt modelId="{0C329FDB-449D-4F35-BC25-7D87FCED7A80}" type="pres">
      <dgm:prSet presAssocID="{21F77C1D-021C-46BA-9ADB-0644AC902FE4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F4934BE-5837-41AB-8F2F-CE4D61943614}" type="pres">
      <dgm:prSet presAssocID="{21F77C1D-021C-46BA-9ADB-0644AC902FE4}" presName="parentText" presStyleLbl="node1" presStyleIdx="0" presStyleCnt="3" custLinFactNeighborX="2262" custLinFactNeighborY="10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69F584-A0C3-4019-B854-FD6842E699CF}" type="pres">
      <dgm:prSet presAssocID="{21F77C1D-021C-46BA-9ADB-0644AC902FE4}" presName="negativeSpace" presStyleCnt="0"/>
      <dgm:spPr/>
    </dgm:pt>
    <dgm:pt modelId="{6AA8D589-CC58-439C-94AE-A50F356666F4}" type="pres">
      <dgm:prSet presAssocID="{21F77C1D-021C-46BA-9ADB-0644AC902FE4}" presName="childText" presStyleLbl="conFgAcc1" presStyleIdx="0" presStyleCnt="3">
        <dgm:presLayoutVars>
          <dgm:bulletEnabled val="1"/>
        </dgm:presLayoutVars>
      </dgm:prSet>
      <dgm:spPr/>
    </dgm:pt>
    <dgm:pt modelId="{BF94E8E8-8744-44C7-9A78-F40870C5A542}" type="pres">
      <dgm:prSet presAssocID="{5EA3A45D-995E-41F4-8AFA-6E3A3EFA55B1}" presName="spaceBetweenRectangles" presStyleCnt="0"/>
      <dgm:spPr/>
    </dgm:pt>
    <dgm:pt modelId="{55443E56-0294-4D1E-8377-975F95E69721}" type="pres">
      <dgm:prSet presAssocID="{68DC07B9-3853-4446-B061-90713B7C260B}" presName="parentLin" presStyleCnt="0"/>
      <dgm:spPr/>
    </dgm:pt>
    <dgm:pt modelId="{77B759C4-F8B1-42F6-9EA0-0F60E0B9F88E}" type="pres">
      <dgm:prSet presAssocID="{68DC07B9-3853-4446-B061-90713B7C260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894ED9E-F91C-433B-97B7-C559F7F6702F}" type="pres">
      <dgm:prSet presAssocID="{68DC07B9-3853-4446-B061-90713B7C260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6E6BD-C143-4E11-A4E1-F6F6AA3C4011}" type="pres">
      <dgm:prSet presAssocID="{68DC07B9-3853-4446-B061-90713B7C260B}" presName="negativeSpace" presStyleCnt="0"/>
      <dgm:spPr/>
    </dgm:pt>
    <dgm:pt modelId="{AA6CB9B7-6BF1-4CF1-B0D9-6FA597B23B11}" type="pres">
      <dgm:prSet presAssocID="{68DC07B9-3853-4446-B061-90713B7C260B}" presName="childText" presStyleLbl="conFgAcc1" presStyleIdx="1" presStyleCnt="3">
        <dgm:presLayoutVars>
          <dgm:bulletEnabled val="1"/>
        </dgm:presLayoutVars>
      </dgm:prSet>
      <dgm:spPr/>
    </dgm:pt>
    <dgm:pt modelId="{9A4BF0BC-20D5-4F4C-B3A5-6A85DDAC57C2}" type="pres">
      <dgm:prSet presAssocID="{B22E6DFB-A2A1-48D6-AEBC-0FB324358A45}" presName="spaceBetweenRectangles" presStyleCnt="0"/>
      <dgm:spPr/>
    </dgm:pt>
    <dgm:pt modelId="{49D29275-F2C0-4645-B3F9-09C02A0D6466}" type="pres">
      <dgm:prSet presAssocID="{1244FDFF-CB5B-43EA-9009-A98DA28AFBA9}" presName="parentLin" presStyleCnt="0"/>
      <dgm:spPr/>
    </dgm:pt>
    <dgm:pt modelId="{D9837282-2CA7-4CD3-BD3B-2BBF6AADB90C}" type="pres">
      <dgm:prSet presAssocID="{1244FDFF-CB5B-43EA-9009-A98DA28AFB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91A08AD-65BE-42CF-A5E4-DD857F14DE28}" type="pres">
      <dgm:prSet presAssocID="{1244FDFF-CB5B-43EA-9009-A98DA28AFBA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527598-F8A0-428D-BD33-715E24F68ACF}" type="pres">
      <dgm:prSet presAssocID="{1244FDFF-CB5B-43EA-9009-A98DA28AFBA9}" presName="negativeSpace" presStyleCnt="0"/>
      <dgm:spPr/>
    </dgm:pt>
    <dgm:pt modelId="{5572D700-46C8-4B87-B31B-6B3101CE4A87}" type="pres">
      <dgm:prSet presAssocID="{1244FDFF-CB5B-43EA-9009-A98DA28AFB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D65A2B3D-88A1-406E-92DA-8386656A5153}" srcId="{7720FB54-3CEE-4B2D-8101-73973E8469A2}" destId="{68DC07B9-3853-4446-B061-90713B7C260B}" srcOrd="1" destOrd="0" parTransId="{6B16BE47-DBB4-4140-9B5D-0512F63410C2}" sibTransId="{B22E6DFB-A2A1-48D6-AEBC-0FB324358A45}"/>
    <dgm:cxn modelId="{E6A7CA20-DDBA-47CC-8FC6-28638ABA8848}" type="presOf" srcId="{1244FDFF-CB5B-43EA-9009-A98DA28AFBA9}" destId="{E91A08AD-65BE-42CF-A5E4-DD857F14DE28}" srcOrd="1" destOrd="0" presId="urn:microsoft.com/office/officeart/2005/8/layout/list1"/>
    <dgm:cxn modelId="{EE0C8825-D365-4262-8F8B-368069B1F075}" type="presOf" srcId="{21F77C1D-021C-46BA-9ADB-0644AC902FE4}" destId="{2F4934BE-5837-41AB-8F2F-CE4D61943614}" srcOrd="1" destOrd="0" presId="urn:microsoft.com/office/officeart/2005/8/layout/list1"/>
    <dgm:cxn modelId="{6F30380B-0D9C-4354-9D9B-73DF989E6102}" srcId="{7720FB54-3CEE-4B2D-8101-73973E8469A2}" destId="{1244FDFF-CB5B-43EA-9009-A98DA28AFBA9}" srcOrd="2" destOrd="0" parTransId="{4F055677-D97B-4727-A1DF-0B70C06248E4}" sibTransId="{78246C54-EF9D-4C63-B2BF-7B75C73790C2}"/>
    <dgm:cxn modelId="{96D65181-51F2-43D6-AA38-2D81AB9DA0D1}" type="presOf" srcId="{68DC07B9-3853-4446-B061-90713B7C260B}" destId="{77B759C4-F8B1-42F6-9EA0-0F60E0B9F88E}" srcOrd="0" destOrd="0" presId="urn:microsoft.com/office/officeart/2005/8/layout/list1"/>
    <dgm:cxn modelId="{83AE7EAD-1DBB-4E47-963C-3DB245146761}" type="presOf" srcId="{1244FDFF-CB5B-43EA-9009-A98DA28AFBA9}" destId="{D9837282-2CA7-4CD3-BD3B-2BBF6AADB90C}" srcOrd="0" destOrd="0" presId="urn:microsoft.com/office/officeart/2005/8/layout/list1"/>
    <dgm:cxn modelId="{BCB2C29B-BE15-4487-885C-8BA9BEF7239F}" type="presOf" srcId="{68DC07B9-3853-4446-B061-90713B7C260B}" destId="{8894ED9E-F91C-433B-97B7-C559F7F6702F}" srcOrd="1" destOrd="0" presId="urn:microsoft.com/office/officeart/2005/8/layout/list1"/>
    <dgm:cxn modelId="{70DBE6EC-E4C5-4A7D-8CE2-871A6AF7FC74}" type="presOf" srcId="{21F77C1D-021C-46BA-9ADB-0644AC902FE4}" destId="{0C329FDB-449D-4F35-BC25-7D87FCED7A80}" srcOrd="0" destOrd="0" presId="urn:microsoft.com/office/officeart/2005/8/layout/list1"/>
    <dgm:cxn modelId="{E320FF27-388B-499E-A881-882427AF33D3}" type="presOf" srcId="{7720FB54-3CEE-4B2D-8101-73973E8469A2}" destId="{1FCFC29C-6C8B-414E-873E-2281A7BD1F87}" srcOrd="0" destOrd="0" presId="urn:microsoft.com/office/officeart/2005/8/layout/list1"/>
    <dgm:cxn modelId="{F92018A0-779B-4194-816C-169F08DEFF8B}" srcId="{7720FB54-3CEE-4B2D-8101-73973E8469A2}" destId="{21F77C1D-021C-46BA-9ADB-0644AC902FE4}" srcOrd="0" destOrd="0" parTransId="{7B20887A-20BD-4D8B-BA80-BEC02190687A}" sibTransId="{5EA3A45D-995E-41F4-8AFA-6E3A3EFA55B1}"/>
    <dgm:cxn modelId="{CD3DACF8-2EF6-4C9D-BCE8-22B58E077F3B}" type="presParOf" srcId="{1FCFC29C-6C8B-414E-873E-2281A7BD1F87}" destId="{6053BE4C-8017-46FD-BF14-FFE75A26984B}" srcOrd="0" destOrd="0" presId="urn:microsoft.com/office/officeart/2005/8/layout/list1"/>
    <dgm:cxn modelId="{DB9BBED5-5111-43C5-BC18-B8DD2A02E592}" type="presParOf" srcId="{6053BE4C-8017-46FD-BF14-FFE75A26984B}" destId="{0C329FDB-449D-4F35-BC25-7D87FCED7A80}" srcOrd="0" destOrd="0" presId="urn:microsoft.com/office/officeart/2005/8/layout/list1"/>
    <dgm:cxn modelId="{3A4D21AD-A89C-4CFB-879D-7A9615AA6BCE}" type="presParOf" srcId="{6053BE4C-8017-46FD-BF14-FFE75A26984B}" destId="{2F4934BE-5837-41AB-8F2F-CE4D61943614}" srcOrd="1" destOrd="0" presId="urn:microsoft.com/office/officeart/2005/8/layout/list1"/>
    <dgm:cxn modelId="{8A011DA6-F754-42A4-B6AA-969EA9EC77AC}" type="presParOf" srcId="{1FCFC29C-6C8B-414E-873E-2281A7BD1F87}" destId="{8669F584-A0C3-4019-B854-FD6842E699CF}" srcOrd="1" destOrd="0" presId="urn:microsoft.com/office/officeart/2005/8/layout/list1"/>
    <dgm:cxn modelId="{A221331B-5FC6-4F57-BC97-B131ED6994A3}" type="presParOf" srcId="{1FCFC29C-6C8B-414E-873E-2281A7BD1F87}" destId="{6AA8D589-CC58-439C-94AE-A50F356666F4}" srcOrd="2" destOrd="0" presId="urn:microsoft.com/office/officeart/2005/8/layout/list1"/>
    <dgm:cxn modelId="{1BD2947F-FFFE-4BE6-B1C4-B1C46A56CFF0}" type="presParOf" srcId="{1FCFC29C-6C8B-414E-873E-2281A7BD1F87}" destId="{BF94E8E8-8744-44C7-9A78-F40870C5A542}" srcOrd="3" destOrd="0" presId="urn:microsoft.com/office/officeart/2005/8/layout/list1"/>
    <dgm:cxn modelId="{D05D2BA6-DB8B-4897-A269-B71298E806D5}" type="presParOf" srcId="{1FCFC29C-6C8B-414E-873E-2281A7BD1F87}" destId="{55443E56-0294-4D1E-8377-975F95E69721}" srcOrd="4" destOrd="0" presId="urn:microsoft.com/office/officeart/2005/8/layout/list1"/>
    <dgm:cxn modelId="{77AC78A6-7760-48C2-B0BC-A614307AA36C}" type="presParOf" srcId="{55443E56-0294-4D1E-8377-975F95E69721}" destId="{77B759C4-F8B1-42F6-9EA0-0F60E0B9F88E}" srcOrd="0" destOrd="0" presId="urn:microsoft.com/office/officeart/2005/8/layout/list1"/>
    <dgm:cxn modelId="{2FFA3F80-9A82-4CEA-A3B3-D55F0BF07887}" type="presParOf" srcId="{55443E56-0294-4D1E-8377-975F95E69721}" destId="{8894ED9E-F91C-433B-97B7-C559F7F6702F}" srcOrd="1" destOrd="0" presId="urn:microsoft.com/office/officeart/2005/8/layout/list1"/>
    <dgm:cxn modelId="{535904F5-62B4-4EED-B242-B0852E3E5C27}" type="presParOf" srcId="{1FCFC29C-6C8B-414E-873E-2281A7BD1F87}" destId="{FFB6E6BD-C143-4E11-A4E1-F6F6AA3C4011}" srcOrd="5" destOrd="0" presId="urn:microsoft.com/office/officeart/2005/8/layout/list1"/>
    <dgm:cxn modelId="{889D1ED8-C0DF-4A06-8E7A-493A2337C530}" type="presParOf" srcId="{1FCFC29C-6C8B-414E-873E-2281A7BD1F87}" destId="{AA6CB9B7-6BF1-4CF1-B0D9-6FA597B23B11}" srcOrd="6" destOrd="0" presId="urn:microsoft.com/office/officeart/2005/8/layout/list1"/>
    <dgm:cxn modelId="{9B660C93-351F-44EF-B4F4-0A0589371433}" type="presParOf" srcId="{1FCFC29C-6C8B-414E-873E-2281A7BD1F87}" destId="{9A4BF0BC-20D5-4F4C-B3A5-6A85DDAC57C2}" srcOrd="7" destOrd="0" presId="urn:microsoft.com/office/officeart/2005/8/layout/list1"/>
    <dgm:cxn modelId="{D23CBB0B-6FEA-447C-8CE0-85E2B2569299}" type="presParOf" srcId="{1FCFC29C-6C8B-414E-873E-2281A7BD1F87}" destId="{49D29275-F2C0-4645-B3F9-09C02A0D6466}" srcOrd="8" destOrd="0" presId="urn:microsoft.com/office/officeart/2005/8/layout/list1"/>
    <dgm:cxn modelId="{62277E71-9BE9-4E0C-9950-82259AE4086D}" type="presParOf" srcId="{49D29275-F2C0-4645-B3F9-09C02A0D6466}" destId="{D9837282-2CA7-4CD3-BD3B-2BBF6AADB90C}" srcOrd="0" destOrd="0" presId="urn:microsoft.com/office/officeart/2005/8/layout/list1"/>
    <dgm:cxn modelId="{20B1E17C-186F-415C-9CB2-A76C9A37D158}" type="presParOf" srcId="{49D29275-F2C0-4645-B3F9-09C02A0D6466}" destId="{E91A08AD-65BE-42CF-A5E4-DD857F14DE28}" srcOrd="1" destOrd="0" presId="urn:microsoft.com/office/officeart/2005/8/layout/list1"/>
    <dgm:cxn modelId="{4B7A5BFB-BB97-456A-9E85-566DDA31A708}" type="presParOf" srcId="{1FCFC29C-6C8B-414E-873E-2281A7BD1F87}" destId="{74527598-F8A0-428D-BD33-715E24F68ACF}" srcOrd="9" destOrd="0" presId="urn:microsoft.com/office/officeart/2005/8/layout/list1"/>
    <dgm:cxn modelId="{72053EF0-331A-4807-8370-854983F43AD9}" type="presParOf" srcId="{1FCFC29C-6C8B-414E-873E-2281A7BD1F87}" destId="{5572D700-46C8-4B87-B31B-6B3101CE4A8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BD4F9D6-D8D0-44E6-B964-136159D220F4}">
      <dsp:nvSpPr>
        <dsp:cNvPr id="0" name=""/>
        <dsp:cNvSpPr/>
      </dsp:nvSpPr>
      <dsp:spPr>
        <a:xfrm>
          <a:off x="0" y="30507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61753-172D-4B8A-BB22-794E0F2350AA}">
      <dsp:nvSpPr>
        <dsp:cNvPr id="0" name=""/>
        <dsp:cNvSpPr/>
      </dsp:nvSpPr>
      <dsp:spPr>
        <a:xfrm>
          <a:off x="304800" y="3939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Živý a mrtvý vlas</a:t>
          </a:r>
          <a:endParaRPr lang="cs-CZ" sz="1800" kern="1200" dirty="0"/>
        </a:p>
      </dsp:txBody>
      <dsp:txXfrm>
        <a:off x="304800" y="39399"/>
        <a:ext cx="4267200" cy="531360"/>
      </dsp:txXfrm>
    </dsp:sp>
    <dsp:sp modelId="{5763EA47-8AD2-4733-BEBE-0846877F2853}">
      <dsp:nvSpPr>
        <dsp:cNvPr id="0" name=""/>
        <dsp:cNvSpPr/>
      </dsp:nvSpPr>
      <dsp:spPr>
        <a:xfrm>
          <a:off x="0" y="112155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C03575-589C-4328-AB52-C29567F80AFA}">
      <dsp:nvSpPr>
        <dsp:cNvPr id="0" name=""/>
        <dsp:cNvSpPr/>
      </dsp:nvSpPr>
      <dsp:spPr>
        <a:xfrm>
          <a:off x="304800" y="85587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Růst vlasů</a:t>
          </a:r>
          <a:endParaRPr lang="cs-CZ" sz="1800" kern="1200" dirty="0"/>
        </a:p>
      </dsp:txBody>
      <dsp:txXfrm>
        <a:off x="304800" y="855879"/>
        <a:ext cx="4267200" cy="531360"/>
      </dsp:txXfrm>
    </dsp:sp>
    <dsp:sp modelId="{DAEE7823-A82C-484A-A717-8F7AFC8FC7C7}">
      <dsp:nvSpPr>
        <dsp:cNvPr id="0" name=""/>
        <dsp:cNvSpPr/>
      </dsp:nvSpPr>
      <dsp:spPr>
        <a:xfrm>
          <a:off x="0" y="1938039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42734-CB07-4E02-B244-69B47B41D0CF}">
      <dsp:nvSpPr>
        <dsp:cNvPr id="0" name=""/>
        <dsp:cNvSpPr/>
      </dsp:nvSpPr>
      <dsp:spPr>
        <a:xfrm>
          <a:off x="304800" y="1672359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Výměna vlasů</a:t>
          </a:r>
          <a:endParaRPr lang="cs-CZ" sz="1800" kern="1200" dirty="0"/>
        </a:p>
      </dsp:txBody>
      <dsp:txXfrm>
        <a:off x="304800" y="1672359"/>
        <a:ext cx="4267200" cy="531360"/>
      </dsp:txXfrm>
    </dsp:sp>
    <dsp:sp modelId="{203CCAB4-2E55-4399-AAEB-CA4CBF51489B}">
      <dsp:nvSpPr>
        <dsp:cNvPr id="0" name=""/>
        <dsp:cNvSpPr/>
      </dsp:nvSpPr>
      <dsp:spPr>
        <a:xfrm>
          <a:off x="0" y="275452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412EB-DCD5-4166-A78B-AD0C49DACE8D}">
      <dsp:nvSpPr>
        <dsp:cNvPr id="0" name=""/>
        <dsp:cNvSpPr/>
      </dsp:nvSpPr>
      <dsp:spPr>
        <a:xfrm>
          <a:off x="304800" y="248884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Poškození vlasů</a:t>
          </a:r>
          <a:endParaRPr lang="cs-CZ" sz="1800" kern="1200" dirty="0"/>
        </a:p>
      </dsp:txBody>
      <dsp:txXfrm>
        <a:off x="304800" y="2488840"/>
        <a:ext cx="4267200" cy="531360"/>
      </dsp:txXfrm>
    </dsp:sp>
    <dsp:sp modelId="{FE321CC5-82CF-4B9F-A6D5-189060195824}">
      <dsp:nvSpPr>
        <dsp:cNvPr id="0" name=""/>
        <dsp:cNvSpPr/>
      </dsp:nvSpPr>
      <dsp:spPr>
        <a:xfrm>
          <a:off x="0" y="3571000"/>
          <a:ext cx="6096000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2C708-E8E1-4E7E-BE77-B4A4E13B22DD}">
      <dsp:nvSpPr>
        <dsp:cNvPr id="0" name=""/>
        <dsp:cNvSpPr/>
      </dsp:nvSpPr>
      <dsp:spPr>
        <a:xfrm>
          <a:off x="304800" y="3305320"/>
          <a:ext cx="4267200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hlinkClick xmlns:r="http://schemas.openxmlformats.org/officeDocument/2006/relationships" r:id="" action="ppaction://hlinksldjump"/>
            </a:rPr>
            <a:t>Barva vlasů</a:t>
          </a:r>
          <a:endParaRPr lang="cs-CZ" sz="1800" kern="1200" dirty="0"/>
        </a:p>
      </dsp:txBody>
      <dsp:txXfrm>
        <a:off x="304800" y="3305320"/>
        <a:ext cx="4267200" cy="53136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AA8D589-CC58-439C-94AE-A50F356666F4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934BE-5837-41AB-8F2F-CE4D61943614}">
      <dsp:nvSpPr>
        <dsp:cNvPr id="0" name=""/>
        <dsp:cNvSpPr/>
      </dsp:nvSpPr>
      <dsp:spPr>
        <a:xfrm>
          <a:off x="311694" y="15775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hlinkClick xmlns:r="http://schemas.openxmlformats.org/officeDocument/2006/relationships" r:id="" action="ppaction://hlinksldjump"/>
            </a:rPr>
            <a:t>Tmavý</a:t>
          </a:r>
          <a:endParaRPr lang="cs-CZ" sz="3100" kern="1200" dirty="0"/>
        </a:p>
      </dsp:txBody>
      <dsp:txXfrm>
        <a:off x="311694" y="15775"/>
        <a:ext cx="4267200" cy="915120"/>
      </dsp:txXfrm>
    </dsp:sp>
    <dsp:sp modelId="{AA6CB9B7-6BF1-4CF1-B0D9-6FA597B23B11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4ED9E-F91C-433B-97B7-C559F7F6702F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hlinkClick xmlns:r="http://schemas.openxmlformats.org/officeDocument/2006/relationships" r:id="" action="ppaction://hlinksldjump"/>
            </a:rPr>
            <a:t>Světlý</a:t>
          </a:r>
          <a:endParaRPr lang="cs-CZ" sz="3100" kern="1200" dirty="0"/>
        </a:p>
      </dsp:txBody>
      <dsp:txXfrm>
        <a:off x="304800" y="1412619"/>
        <a:ext cx="4267200" cy="915120"/>
      </dsp:txXfrm>
    </dsp:sp>
    <dsp:sp modelId="{5572D700-46C8-4B87-B31B-6B3101CE4A87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A08AD-65BE-42CF-A5E4-DD857F14DE28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hlinkClick xmlns:r="http://schemas.openxmlformats.org/officeDocument/2006/relationships" r:id="" action="ppaction://hlinksldjump"/>
            </a:rPr>
            <a:t>Červený</a:t>
          </a:r>
          <a:endParaRPr lang="cs-CZ" sz="3100" kern="1200" dirty="0"/>
        </a:p>
      </dsp:txBody>
      <dsp:txXfrm>
        <a:off x="304800" y="2818780"/>
        <a:ext cx="4267200" cy="91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035C5-609D-4994-A360-D1C066A31432}" type="datetimeFigureOut">
              <a:rPr lang="cs-CZ" smtClean="0"/>
              <a:pPr/>
              <a:t>21.12.2013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87CD3-886B-4324-AD8B-556CB6E8C5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26788"/>
          </a:xfrm>
          <a:prstGeom prst="rect">
            <a:avLst/>
          </a:prstGeom>
        </p:spPr>
      </p:pic>
      <p:pic>
        <p:nvPicPr>
          <p:cNvPr id="3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88640"/>
            <a:ext cx="1540197" cy="936104"/>
          </a:xfrm>
          <a:prstGeom prst="rect">
            <a:avLst/>
          </a:prstGeom>
          <a:noFill/>
        </p:spPr>
      </p:pic>
      <p:graphicFrame>
        <p:nvGraphicFramePr>
          <p:cNvPr id="4" name="Tabuľka 3"/>
          <p:cNvGraphicFramePr>
            <a:graphicFrameLocks noGrp="1"/>
          </p:cNvGraphicFramePr>
          <p:nvPr/>
        </p:nvGraphicFramePr>
        <p:xfrm>
          <a:off x="179512" y="1340768"/>
          <a:ext cx="8712969" cy="54250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5612"/>
                <a:gridCol w="5887357"/>
              </a:tblGrid>
              <a:tr h="437769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VYS_32_INOVACE_484_Růst a výměna vlasů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35357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r>
                        <a:rPr lang="cs-CZ" smtClean="0"/>
                        <a:t>. </a:t>
                      </a:r>
                      <a:r>
                        <a:rPr lang="cs-CZ" dirty="0" smtClean="0"/>
                        <a:t>7. 2013</a:t>
                      </a:r>
                      <a:endParaRPr lang="cs-CZ" dirty="0"/>
                    </a:p>
                  </a:txBody>
                  <a:tcPr/>
                </a:tc>
              </a:tr>
              <a:tr h="41623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materiál je určen žákům prvního ročníku oboru Kadeřník.</a:t>
                      </a:r>
                      <a:r>
                        <a:rPr lang="cs-CZ" sz="1400" baseline="0" dirty="0" smtClean="0"/>
                        <a:t> Interaktivní forma prezentace umožní zopakovat pojmy týkající se vlasového ústrojí a jeho funkce. Konkrétně růst vlasů, pravidelnou obměnu a nejčastější druhy poškození vlasů. Podrobněji se pak žáci seznámí s druhy vlasového pigmentu (melaninu), který způsobuje přirozenou barvu vlasů. </a:t>
                      </a:r>
                      <a:endParaRPr lang="cs-CZ" sz="1400" dirty="0"/>
                    </a:p>
                  </a:txBody>
                  <a:tcPr/>
                </a:tc>
              </a:tr>
              <a:tr h="71842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výkladovou interaktivní část doplněnou obrázky pro lepší představivost  a orientaci</a:t>
                      </a:r>
                      <a:r>
                        <a:rPr lang="cs-CZ" sz="1400" baseline="0" dirty="0" smtClean="0"/>
                        <a:t> v této problematice. V závěru je doplňovací cvičení, kde si žáci bezprostředně ověří, zda si učivo osvojili a porozuměli všem pojmům. Tento materiál má inovativně v rámci jedné vyučovací hodiny  shrnout a prohloubit učivo  několika předcházejících výkladových hodin.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Růst a výměna vlasů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Šípka doprava 3"/>
          <p:cNvSpPr/>
          <p:nvPr/>
        </p:nvSpPr>
        <p:spPr>
          <a:xfrm>
            <a:off x="7308304" y="6093296"/>
            <a:ext cx="115212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7" action="ppaction://hlinksldjump"/>
              </a:rPr>
              <a:t>Melanin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539552" y="548680"/>
            <a:ext cx="5764142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Živý vlas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pevně uchycen v míšku pod pokožkou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cibulka lesklá, sklovitá, charakteristický tvar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plní funkci vlasového porostu</a:t>
            </a:r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395536" y="3573016"/>
            <a:ext cx="6306085" cy="261610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Mrtvý vlas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uvolněn z vlasového míšku, jde lehce vytáhnout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cibulka je protáhlá, na konci vlákénka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vlas, který prošel všemi fázemi růstu</a:t>
            </a:r>
            <a:endParaRPr lang="cs-CZ" sz="2400" dirty="0"/>
          </a:p>
        </p:txBody>
      </p:sp>
      <p:sp>
        <p:nvSpPr>
          <p:cNvPr id="5" name="Šípka doľava 4">
            <a:hlinkClick r:id="rId2" action="ppaction://hlinksldjump"/>
          </p:cNvPr>
          <p:cNvSpPr/>
          <p:nvPr/>
        </p:nvSpPr>
        <p:spPr>
          <a:xfrm>
            <a:off x="7668344" y="60932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Natálka\Desktop\Vlasova cibul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340768"/>
            <a:ext cx="1158240" cy="1310640"/>
          </a:xfrm>
          <a:prstGeom prst="rect">
            <a:avLst/>
          </a:prstGeom>
          <a:noFill/>
        </p:spPr>
      </p:pic>
      <p:sp>
        <p:nvSpPr>
          <p:cNvPr id="6" name="BlokTextu 5"/>
          <p:cNvSpPr txBox="1"/>
          <p:nvPr/>
        </p:nvSpPr>
        <p:spPr>
          <a:xfrm>
            <a:off x="6444208" y="2924944"/>
            <a:ext cx="16450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Cibulka živého vlasu</a:t>
            </a:r>
            <a:endParaRPr lang="cs-CZ" sz="1400" dirty="0"/>
          </a:p>
        </p:txBody>
      </p:sp>
      <p:pic>
        <p:nvPicPr>
          <p:cNvPr id="2050" name="Picture 2" descr="C:\Users\Natálka\Desktop\Mrtvý vl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96" y="3429000"/>
            <a:ext cx="1902102" cy="2534345"/>
          </a:xfrm>
          <a:prstGeom prst="rect">
            <a:avLst/>
          </a:prstGeom>
          <a:noFill/>
        </p:spPr>
      </p:pic>
      <p:sp>
        <p:nvSpPr>
          <p:cNvPr id="8" name="BlokTextu 7"/>
          <p:cNvSpPr txBox="1"/>
          <p:nvPr/>
        </p:nvSpPr>
        <p:spPr>
          <a:xfrm>
            <a:off x="6300192" y="5877272"/>
            <a:ext cx="10876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Cibulka mrtvého vlasu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203848" y="404664"/>
            <a:ext cx="24930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Růst vlasu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611560" y="1628800"/>
            <a:ext cx="654801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Růst vlasů probíhá pravidelně od dětství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Vlasy nerostou stále, střídají se u nich dvě období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Období růstu – aktivita vlasu, pravidelný přírůstek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Období klidu – vlas neroste, odpočívá </a:t>
            </a:r>
            <a:endParaRPr lang="cs-CZ" sz="2400" dirty="0"/>
          </a:p>
        </p:txBody>
      </p:sp>
      <p:sp>
        <p:nvSpPr>
          <p:cNvPr id="11" name="Šípka doľava 10">
            <a:hlinkClick r:id="rId2" action="ppaction://hlinksldjump"/>
          </p:cNvPr>
          <p:cNvSpPr/>
          <p:nvPr/>
        </p:nvSpPr>
        <p:spPr>
          <a:xfrm>
            <a:off x="7524328" y="602128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347864" y="404664"/>
            <a:ext cx="33505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Výměna vlasů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395536" y="1268760"/>
            <a:ext cx="7862539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Výměna vlasů probíhá v každém vlasovém míšku pravidelně</a:t>
            </a:r>
          </a:p>
          <a:p>
            <a:endParaRPr lang="cs-CZ" sz="2400" dirty="0" smtClean="0"/>
          </a:p>
          <a:p>
            <a:pPr algn="ctr"/>
            <a:r>
              <a:rPr lang="cs-CZ" sz="2400" u="sng" dirty="0" smtClean="0"/>
              <a:t>Fáze cyklu výměny vlasu: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200" u="sng" dirty="0" smtClean="0"/>
              <a:t>Růst </a:t>
            </a:r>
            <a:r>
              <a:rPr lang="cs-CZ" sz="2400" dirty="0" smtClean="0"/>
              <a:t>– aktivní fáze, pevné uchycení vlasu ve vlasovém míšku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200" u="sng" dirty="0" smtClean="0"/>
              <a:t>Uvolňování </a:t>
            </a:r>
            <a:r>
              <a:rPr lang="cs-CZ" sz="2400" dirty="0" smtClean="0"/>
              <a:t>– v míšku probíhají změny, papila se uvolní a stoupá vzhůru, cibulka mění svůj tvar, vznik cibulky nového vlasu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3200" u="sng" dirty="0" smtClean="0"/>
              <a:t>Vypadnutí </a:t>
            </a:r>
            <a:r>
              <a:rPr lang="cs-CZ" sz="2400" dirty="0" smtClean="0"/>
              <a:t>– uvolněný vlas samovolně vypadne nebo je vyčesán, růst nového vlasového ústrojí</a:t>
            </a:r>
          </a:p>
          <a:p>
            <a:endParaRPr lang="cs-CZ" sz="2400" u="sng" dirty="0" smtClean="0"/>
          </a:p>
          <a:p>
            <a:endParaRPr lang="cs-CZ" sz="2400" u="sng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668344" y="61653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131840" y="404664"/>
            <a:ext cx="37314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Poškození vlasů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204052" y="1052736"/>
            <a:ext cx="8939948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Primární </a:t>
            </a:r>
            <a:r>
              <a:rPr lang="cs-CZ" sz="2400" dirty="0" smtClean="0"/>
              <a:t>– porucha ve vývoji, neovlivnitelné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Sekundární </a:t>
            </a:r>
            <a:r>
              <a:rPr lang="cs-CZ" sz="2400" dirty="0" smtClean="0"/>
              <a:t>– poškození vyvinutého vlasu (špatná péče, choroby)</a:t>
            </a:r>
          </a:p>
          <a:p>
            <a:endParaRPr lang="cs-CZ" sz="2400" dirty="0" smtClean="0"/>
          </a:p>
          <a:p>
            <a:r>
              <a:rPr lang="cs-CZ" sz="2400" u="sng" dirty="0" smtClean="0"/>
              <a:t>Nejčastější druhy poškození: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Uzlíčkování vlasů</a:t>
            </a:r>
          </a:p>
          <a:p>
            <a:r>
              <a:rPr lang="cs-CZ" sz="3200" dirty="0" smtClean="0"/>
              <a:t>   </a:t>
            </a:r>
            <a:r>
              <a:rPr lang="cs-CZ" sz="2400" dirty="0" smtClean="0"/>
              <a:t>rozvláknění vlasové struktury</a:t>
            </a:r>
          </a:p>
          <a:p>
            <a:r>
              <a:rPr lang="cs-CZ" sz="32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 Podélné štěpení konců vlasů</a:t>
            </a:r>
          </a:p>
          <a:p>
            <a:r>
              <a:rPr lang="cs-CZ" sz="3200" dirty="0" smtClean="0"/>
              <a:t>   </a:t>
            </a:r>
            <a:r>
              <a:rPr lang="cs-CZ" sz="2400" dirty="0" smtClean="0"/>
              <a:t>vzniká přesušováním vlasů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 smtClean="0"/>
          </a:p>
          <a:p>
            <a:r>
              <a:rPr lang="cs-CZ" sz="3200" dirty="0" smtClean="0"/>
              <a:t> </a:t>
            </a:r>
            <a:endParaRPr lang="cs-CZ" sz="2400" dirty="0" smtClean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452320" y="616530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Natálka\Desktop\Rozvětve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517232"/>
            <a:ext cx="4500116" cy="1340768"/>
          </a:xfrm>
          <a:prstGeom prst="rect">
            <a:avLst/>
          </a:prstGeom>
          <a:noFill/>
        </p:spPr>
      </p:pic>
      <p:pic>
        <p:nvPicPr>
          <p:cNvPr id="1027" name="Picture 3" descr="C:\Users\Natálka\Desktop\Uzl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780928"/>
            <a:ext cx="2457450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987824" y="476672"/>
            <a:ext cx="27833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Barva vlasů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611560" y="1772816"/>
            <a:ext cx="822019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Přirozené zbarvení vlasů způsobuje Melanin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MELANIN = vlasové barvivo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Vzniká ve vlasové cibulce, v buňkách Melanocytech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Je uložen ve formě zrn, převážně v </a:t>
            </a:r>
            <a:r>
              <a:rPr lang="cs-CZ" sz="2400" dirty="0" err="1" smtClean="0"/>
              <a:t>Kortexu</a:t>
            </a:r>
            <a:r>
              <a:rPr lang="cs-CZ" sz="2400" dirty="0" smtClean="0"/>
              <a:t>, částečně v Medule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380312" y="623731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555776" y="188640"/>
            <a:ext cx="387875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u="sng" dirty="0" smtClean="0"/>
              <a:t>Druhy Melaninu</a:t>
            </a:r>
            <a:endParaRPr lang="cs-CZ" sz="4400" u="sng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915816" y="332656"/>
            <a:ext cx="37616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Tmavý melanin 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899592" y="1484784"/>
            <a:ext cx="623254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Odborný název – EUMELANIN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Barva zrn hnědočerná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Velká kulatá zrna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 velkém množství obsažen v tmavých vlasech</a:t>
            </a:r>
            <a:endParaRPr lang="cs-CZ" sz="24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668344" y="59492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ok 4" descr="Tmavy pigme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481756" y="4214988"/>
            <a:ext cx="1737360" cy="2325624"/>
          </a:xfrm>
          <a:prstGeom prst="rect">
            <a:avLst/>
          </a:prstGeom>
        </p:spPr>
      </p:pic>
      <p:sp>
        <p:nvSpPr>
          <p:cNvPr id="10" name="BlokTextu 9"/>
          <p:cNvSpPr txBox="1"/>
          <p:nvPr/>
        </p:nvSpPr>
        <p:spPr>
          <a:xfrm>
            <a:off x="3707904" y="5661248"/>
            <a:ext cx="27026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Uspořádání zrn tmavého melaninu</a:t>
            </a:r>
            <a:endParaRPr lang="cs-CZ" sz="1400" dirty="0"/>
          </a:p>
        </p:txBody>
      </p:sp>
      <p:sp>
        <p:nvSpPr>
          <p:cNvPr id="7" name="BlokTextu 6"/>
          <p:cNvSpPr txBox="1"/>
          <p:nvPr/>
        </p:nvSpPr>
        <p:spPr>
          <a:xfrm>
            <a:off x="539552" y="6237312"/>
            <a:ext cx="5853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Peterka, Kocourek, Podzimek. Materiály pro 1. až 3. ročník učebního oboru Kadeřník.</a:t>
            </a:r>
          </a:p>
          <a:p>
            <a:r>
              <a:rPr lang="cs-CZ" sz="1200" dirty="0" smtClean="0"/>
              <a:t>3. vydání, Praha, </a:t>
            </a:r>
            <a:r>
              <a:rPr lang="cs-CZ" sz="1200" dirty="0" err="1" smtClean="0"/>
              <a:t>Informatorium</a:t>
            </a:r>
            <a:r>
              <a:rPr lang="cs-CZ" sz="1200" dirty="0" smtClean="0"/>
              <a:t>, 1999. IBSN 80- 86073-38-6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771800" y="332656"/>
            <a:ext cx="35216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Světlý melanin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971600" y="1628800"/>
            <a:ext cx="661597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Odborný název – FEOMELANIN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Oranžový pigment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Velká, elipsovitá zrna, charakteristicky uspořádaná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 velkém množství obsažen ve světlých vlasech</a:t>
            </a:r>
            <a:endParaRPr lang="cs-CZ" sz="24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812360" y="587727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ok 4" descr="Svetly pigme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1710352" y="4130408"/>
            <a:ext cx="1816608" cy="2286000"/>
          </a:xfrm>
          <a:prstGeom prst="rect">
            <a:avLst/>
          </a:prstGeom>
        </p:spPr>
      </p:pic>
      <p:sp>
        <p:nvSpPr>
          <p:cNvPr id="6" name="BlokTextu 5"/>
          <p:cNvSpPr txBox="1"/>
          <p:nvPr/>
        </p:nvSpPr>
        <p:spPr>
          <a:xfrm>
            <a:off x="3995936" y="5445224"/>
            <a:ext cx="24770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Uspořádání zrn</a:t>
            </a:r>
          </a:p>
          <a:p>
            <a:r>
              <a:rPr lang="cs-CZ" sz="1400" dirty="0" smtClean="0"/>
              <a:t>Světlého melaninu</a:t>
            </a:r>
            <a:endParaRPr lang="cs-CZ" sz="1400" dirty="0"/>
          </a:p>
        </p:txBody>
      </p:sp>
      <p:sp>
        <p:nvSpPr>
          <p:cNvPr id="7" name="Obdĺžnik 6"/>
          <p:cNvSpPr/>
          <p:nvPr/>
        </p:nvSpPr>
        <p:spPr>
          <a:xfrm>
            <a:off x="755576" y="6211669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BlokTextu 8"/>
          <p:cNvSpPr txBox="1"/>
          <p:nvPr/>
        </p:nvSpPr>
        <p:spPr>
          <a:xfrm>
            <a:off x="755576" y="6309320"/>
            <a:ext cx="5853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Zdroj: Peterka, Kocourek, Podzimek. Materiály pro 1. až 3. ročník učebního oboru Kadeřník.</a:t>
            </a:r>
          </a:p>
          <a:p>
            <a:r>
              <a:rPr lang="cs-CZ" sz="1200" dirty="0" smtClean="0"/>
              <a:t>3. vydání, Praha, </a:t>
            </a:r>
            <a:r>
              <a:rPr lang="cs-CZ" sz="1200" dirty="0" err="1" smtClean="0"/>
              <a:t>Informatorium</a:t>
            </a:r>
            <a:r>
              <a:rPr lang="cs-CZ" sz="1200" dirty="0" smtClean="0"/>
              <a:t>, 1999. IBSN 80- 86073-38-6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411760" y="188640"/>
            <a:ext cx="402276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Červený melanin</a:t>
            </a:r>
            <a:endParaRPr lang="cs-CZ" sz="4400" dirty="0"/>
          </a:p>
        </p:txBody>
      </p:sp>
      <p:sp>
        <p:nvSpPr>
          <p:cNvPr id="3" name="BlokTextu 2"/>
          <p:cNvSpPr txBox="1"/>
          <p:nvPr/>
        </p:nvSpPr>
        <p:spPr>
          <a:xfrm>
            <a:off x="755576" y="1412776"/>
            <a:ext cx="775302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Odborný název – ERYTROMELANIN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Červený pigment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Zrna v několika typech, větší velikost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Tvoří shluky jednotlivých typů – tvorba měděné barvy vlasů</a:t>
            </a:r>
            <a:endParaRPr lang="cs-CZ" sz="2400" dirty="0"/>
          </a:p>
        </p:txBody>
      </p:sp>
      <p:sp>
        <p:nvSpPr>
          <p:cNvPr id="4" name="Šípka doľava 3">
            <a:hlinkClick r:id="rId2" action="ppaction://hlinksldjump"/>
          </p:cNvPr>
          <p:cNvSpPr/>
          <p:nvPr/>
        </p:nvSpPr>
        <p:spPr>
          <a:xfrm>
            <a:off x="7740352" y="609329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ok 4" descr="Cerveny pigme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862256" y="4042400"/>
            <a:ext cx="2051304" cy="2264664"/>
          </a:xfrm>
          <a:prstGeom prst="rect">
            <a:avLst/>
          </a:prstGeom>
        </p:spPr>
      </p:pic>
      <p:sp>
        <p:nvSpPr>
          <p:cNvPr id="6" name="BlokTextu 5"/>
          <p:cNvSpPr txBox="1"/>
          <p:nvPr/>
        </p:nvSpPr>
        <p:spPr>
          <a:xfrm>
            <a:off x="3203848" y="5301208"/>
            <a:ext cx="1776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Uspořádání zrn</a:t>
            </a:r>
          </a:p>
          <a:p>
            <a:r>
              <a:rPr lang="cs-CZ" sz="1400" dirty="0" smtClean="0"/>
              <a:t>Červeného melaninu</a:t>
            </a:r>
            <a:endParaRPr lang="cs-CZ" sz="1400" dirty="0"/>
          </a:p>
        </p:txBody>
      </p:sp>
      <p:sp>
        <p:nvSpPr>
          <p:cNvPr id="7" name="BlokTextu 6"/>
          <p:cNvSpPr txBox="1"/>
          <p:nvPr/>
        </p:nvSpPr>
        <p:spPr>
          <a:xfrm>
            <a:off x="395536" y="6211669"/>
            <a:ext cx="5853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Zdroj: Peterka, Kocourek, Podzimek. Materiály pro 1. až 3. ročník učebního oboru Kadeřník.</a:t>
            </a:r>
          </a:p>
          <a:p>
            <a:r>
              <a:rPr lang="cs-CZ" sz="1200" dirty="0" smtClean="0"/>
              <a:t>3. vydání, Praha, </a:t>
            </a:r>
            <a:r>
              <a:rPr lang="cs-CZ" sz="1200" dirty="0" err="1" smtClean="0"/>
              <a:t>Informatorium</a:t>
            </a:r>
            <a:r>
              <a:rPr lang="cs-CZ" sz="1200" dirty="0" smtClean="0"/>
              <a:t>, 1999. IBSN 80- 86073-38-6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915816" y="260648"/>
            <a:ext cx="3108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Doplňte do textu:</a:t>
            </a:r>
            <a:endParaRPr lang="cs-CZ" sz="3200" dirty="0"/>
          </a:p>
        </p:txBody>
      </p:sp>
      <p:sp>
        <p:nvSpPr>
          <p:cNvPr id="3" name="BlokTextu 2"/>
          <p:cNvSpPr txBox="1"/>
          <p:nvPr/>
        </p:nvSpPr>
        <p:spPr>
          <a:xfrm>
            <a:off x="467544" y="908720"/>
            <a:ext cx="8172109" cy="78483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Živý a mrtvý vlas se od sebe liší stavem ………………………………….. .</a:t>
            </a:r>
          </a:p>
          <a:p>
            <a:endParaRPr lang="cs-CZ" sz="2400" dirty="0" smtClean="0"/>
          </a:p>
          <a:p>
            <a:r>
              <a:rPr lang="cs-CZ" sz="2400" dirty="0" smtClean="0"/>
              <a:t>Během růstu se u vlasů střídají dvě období, ……………………………. .</a:t>
            </a:r>
          </a:p>
          <a:p>
            <a:endParaRPr lang="cs-CZ" sz="2400" dirty="0" smtClean="0"/>
          </a:p>
          <a:p>
            <a:r>
              <a:rPr lang="cs-CZ" sz="2400" dirty="0" smtClean="0"/>
              <a:t>Fáze cyklu výměny vlasů jsou, ………………………………………….. .</a:t>
            </a:r>
          </a:p>
          <a:p>
            <a:endParaRPr lang="cs-CZ" sz="2400" dirty="0" smtClean="0"/>
          </a:p>
          <a:p>
            <a:r>
              <a:rPr lang="cs-CZ" sz="2400" dirty="0" smtClean="0"/>
              <a:t>Přirozenou barvu vlasů způsobuje ………………………………. 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Feomelanin</a:t>
            </a:r>
            <a:r>
              <a:rPr lang="cs-CZ" sz="2400" dirty="0" smtClean="0"/>
              <a:t> je ………………….. pigment.</a:t>
            </a:r>
          </a:p>
          <a:p>
            <a:endParaRPr lang="cs-CZ" sz="2400" dirty="0" smtClean="0"/>
          </a:p>
          <a:p>
            <a:r>
              <a:rPr lang="cs-CZ" sz="2400" dirty="0" smtClean="0"/>
              <a:t>Tmavé vlasové barvivo odborně nazýváme ……………………………. .</a:t>
            </a:r>
          </a:p>
          <a:p>
            <a:endParaRPr lang="cs-CZ" sz="2400" dirty="0" smtClean="0"/>
          </a:p>
          <a:p>
            <a:r>
              <a:rPr lang="cs-CZ" sz="2400" dirty="0" smtClean="0"/>
              <a:t>Jednotlivé druhy vlasového melaninu se od sebe liší ……………….</a:t>
            </a:r>
          </a:p>
          <a:p>
            <a:endParaRPr lang="cs-CZ" sz="2400" dirty="0" smtClean="0"/>
          </a:p>
          <a:p>
            <a:r>
              <a:rPr lang="cs-CZ" sz="2400" dirty="0" smtClean="0"/>
              <a:t>………………………… .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395536" y="1196752"/>
            <a:ext cx="856895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Živý a mrtvý vlas se od sebe liší stavem  </a:t>
            </a:r>
            <a:r>
              <a:rPr lang="cs-CZ" sz="2400" i="1" dirty="0" smtClean="0">
                <a:solidFill>
                  <a:srgbClr val="0000FF"/>
                </a:solidFill>
              </a:rPr>
              <a:t>vlasové cibulky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Během růstu se u vlasů střídají dvě období, 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0000FF"/>
                </a:solidFill>
              </a:rPr>
              <a:t>růstu a klidu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Fáze cyklu výměny vlasů jsou: </a:t>
            </a:r>
            <a:r>
              <a:rPr lang="cs-CZ" sz="2400" i="1" dirty="0" smtClean="0">
                <a:solidFill>
                  <a:srgbClr val="0000FF"/>
                </a:solidFill>
              </a:rPr>
              <a:t>růst, uvolňování a vypadnutí 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Přirozenou barvu vlasů způsobuje  </a:t>
            </a:r>
            <a:r>
              <a:rPr lang="cs-CZ" sz="2400" i="1" dirty="0" smtClean="0">
                <a:solidFill>
                  <a:srgbClr val="0000FF"/>
                </a:solidFill>
              </a:rPr>
              <a:t>pigment (melanin)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Feomelanin</a:t>
            </a:r>
            <a:r>
              <a:rPr lang="cs-CZ" sz="2400" dirty="0" smtClean="0"/>
              <a:t> je  </a:t>
            </a:r>
            <a:r>
              <a:rPr lang="cs-CZ" sz="2400" i="1" dirty="0" smtClean="0">
                <a:solidFill>
                  <a:srgbClr val="0000FF"/>
                </a:solidFill>
              </a:rPr>
              <a:t>světlý </a:t>
            </a:r>
            <a:r>
              <a:rPr lang="cs-CZ" sz="2400" dirty="0" smtClean="0"/>
              <a:t>pigment.</a:t>
            </a:r>
          </a:p>
          <a:p>
            <a:endParaRPr lang="cs-CZ" sz="2400" dirty="0" smtClean="0"/>
          </a:p>
          <a:p>
            <a:r>
              <a:rPr lang="cs-CZ" sz="2400" dirty="0" smtClean="0"/>
              <a:t>Tmavé vlasové barvivo odborně nazýváme</a:t>
            </a:r>
            <a:r>
              <a:rPr lang="cs-CZ" sz="2400" i="1" dirty="0" smtClean="0">
                <a:solidFill>
                  <a:srgbClr val="0000FF"/>
                </a:solidFill>
              </a:rPr>
              <a:t>  </a:t>
            </a:r>
            <a:r>
              <a:rPr lang="cs-CZ" sz="2400" i="1" dirty="0" err="1" smtClean="0">
                <a:solidFill>
                  <a:srgbClr val="0000FF"/>
                </a:solidFill>
              </a:rPr>
              <a:t>eumelanin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Jednotlivé druhy vlasového melaninu se od sebe liší  </a:t>
            </a:r>
            <a:r>
              <a:rPr lang="cs-CZ" sz="2400" i="1" dirty="0" smtClean="0">
                <a:solidFill>
                  <a:srgbClr val="0000FF"/>
                </a:solidFill>
              </a:rPr>
              <a:t>zbarvením, velikostí a uspořádáním zrn.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3" name="BlokTextu 2"/>
          <p:cNvSpPr txBox="1"/>
          <p:nvPr/>
        </p:nvSpPr>
        <p:spPr>
          <a:xfrm>
            <a:off x="1259632" y="40466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00FF"/>
                </a:solidFill>
              </a:rPr>
              <a:t>ŘEŠENÍ</a:t>
            </a:r>
            <a:endParaRPr lang="cs-CZ" sz="24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467544" y="836712"/>
            <a:ext cx="809522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Použitá literatura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Peterka, Kocourek, Podzimek. Materiály pro 1. až 3. ročník učebního oboru Kadeřník.</a:t>
            </a:r>
          </a:p>
          <a:p>
            <a:r>
              <a:rPr lang="cs-CZ" dirty="0" smtClean="0"/>
              <a:t>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 IBSN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Obrázky – archiv </a:t>
            </a:r>
            <a:r>
              <a:rPr lang="cs-CZ" dirty="0" smtClean="0"/>
              <a:t>autora.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790</Words>
  <Application>Microsoft Office PowerPoint</Application>
  <PresentationFormat>Předvádění na obrazovce (4:3)</PresentationFormat>
  <Paragraphs>168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Motív Office</vt:lpstr>
      <vt:lpstr>Snímek 1</vt:lpstr>
      <vt:lpstr>Růst a výměna vlasů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Růst a výměna vlasů</dc:title>
  <dc:creator>Natálka</dc:creator>
  <cp:lastModifiedBy>ZipPaK</cp:lastModifiedBy>
  <cp:revision>34</cp:revision>
  <dcterms:created xsi:type="dcterms:W3CDTF">2013-08-11T20:12:59Z</dcterms:created>
  <dcterms:modified xsi:type="dcterms:W3CDTF">2013-12-21T05:42:18Z</dcterms:modified>
</cp:coreProperties>
</file>