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4.xml"/><Relationship Id="rId4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BC782E-CC71-44B7-A97E-89FAD08689A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4D40F5-B2D5-49CE-A913-DB11C2957D2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Kutikula</a:t>
          </a:r>
          <a:endParaRPr lang="cs-CZ" dirty="0"/>
        </a:p>
      </dgm:t>
    </dgm:pt>
    <dgm:pt modelId="{0645A5E8-BBC1-4298-B7DE-C8C86B7D45A9}" type="parTrans" cxnId="{16049C47-F236-44D0-8B46-08CBFA878FB0}">
      <dgm:prSet/>
      <dgm:spPr/>
      <dgm:t>
        <a:bodyPr/>
        <a:lstStyle/>
        <a:p>
          <a:endParaRPr lang="cs-CZ"/>
        </a:p>
      </dgm:t>
    </dgm:pt>
    <dgm:pt modelId="{6F23387B-DBE1-4D6D-8F40-1B75B298C16D}" type="sibTrans" cxnId="{16049C47-F236-44D0-8B46-08CBFA878FB0}">
      <dgm:prSet/>
      <dgm:spPr/>
      <dgm:t>
        <a:bodyPr/>
        <a:lstStyle/>
        <a:p>
          <a:endParaRPr lang="cs-CZ"/>
        </a:p>
      </dgm:t>
    </dgm:pt>
    <dgm:pt modelId="{CBE1AD0E-3DD7-4B63-B093-1B3878304222}">
      <dgm:prSet phldrT="[Text]"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2" action="ppaction://hlinksldjump"/>
            </a:rPr>
            <a:t>Kortex</a:t>
          </a:r>
          <a:endParaRPr lang="cs-CZ" dirty="0"/>
        </a:p>
      </dgm:t>
    </dgm:pt>
    <dgm:pt modelId="{970F34A0-5375-4153-9CCF-62ED33223ABA}" type="parTrans" cxnId="{ECB798E7-4F60-4698-9517-512F8D5CB1FB}">
      <dgm:prSet/>
      <dgm:spPr/>
      <dgm:t>
        <a:bodyPr/>
        <a:lstStyle/>
        <a:p>
          <a:endParaRPr lang="cs-CZ"/>
        </a:p>
      </dgm:t>
    </dgm:pt>
    <dgm:pt modelId="{1B38AAFA-40D5-4CE6-A708-69B01DFD220B}" type="sibTrans" cxnId="{ECB798E7-4F60-4698-9517-512F8D5CB1FB}">
      <dgm:prSet/>
      <dgm:spPr/>
      <dgm:t>
        <a:bodyPr/>
        <a:lstStyle/>
        <a:p>
          <a:endParaRPr lang="cs-CZ"/>
        </a:p>
      </dgm:t>
    </dgm:pt>
    <dgm:pt modelId="{FA819FA0-C394-47C4-8F8C-1F08B85F009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Medula</a:t>
          </a:r>
          <a:endParaRPr lang="cs-CZ" dirty="0"/>
        </a:p>
      </dgm:t>
    </dgm:pt>
    <dgm:pt modelId="{12E6E8AD-6F86-4917-AB1B-66165C4BC495}" type="parTrans" cxnId="{069E1CCA-C43F-4D2B-B9E0-504D700C4CBA}">
      <dgm:prSet/>
      <dgm:spPr/>
      <dgm:t>
        <a:bodyPr/>
        <a:lstStyle/>
        <a:p>
          <a:endParaRPr lang="cs-CZ"/>
        </a:p>
      </dgm:t>
    </dgm:pt>
    <dgm:pt modelId="{17CD6D8F-B8AD-4ABC-8188-A86AE50B38FB}" type="sibTrans" cxnId="{069E1CCA-C43F-4D2B-B9E0-504D700C4CBA}">
      <dgm:prSet/>
      <dgm:spPr/>
      <dgm:t>
        <a:bodyPr/>
        <a:lstStyle/>
        <a:p>
          <a:endParaRPr lang="cs-CZ"/>
        </a:p>
      </dgm:t>
    </dgm:pt>
    <dgm:pt modelId="{87F9C6F4-431F-4BC5-B607-60B369919107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Nákres</a:t>
          </a:r>
          <a:endParaRPr lang="cs-CZ" dirty="0"/>
        </a:p>
      </dgm:t>
    </dgm:pt>
    <dgm:pt modelId="{DFCACED0-2350-426E-B996-A5A892CB4C0F}" type="parTrans" cxnId="{17A44AF2-B836-4B78-A424-63F28BD532E1}">
      <dgm:prSet/>
      <dgm:spPr/>
    </dgm:pt>
    <dgm:pt modelId="{45A464F6-0149-4D64-BB75-BC34E161BA9D}" type="sibTrans" cxnId="{17A44AF2-B836-4B78-A424-63F28BD532E1}">
      <dgm:prSet/>
      <dgm:spPr/>
    </dgm:pt>
    <dgm:pt modelId="{33ACC335-FB48-4232-890C-7F4E49E9CCF0}" type="pres">
      <dgm:prSet presAssocID="{FCBC782E-CC71-44B7-A97E-89FAD08689A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5415DF-1267-4094-9BF3-6DA3B95A1A93}" type="pres">
      <dgm:prSet presAssocID="{8D4D40F5-B2D5-49CE-A913-DB11C2957D22}" presName="parentLin" presStyleCnt="0"/>
      <dgm:spPr/>
    </dgm:pt>
    <dgm:pt modelId="{22A7DA43-2245-4311-92F6-F1DDF6DAFB78}" type="pres">
      <dgm:prSet presAssocID="{8D4D40F5-B2D5-49CE-A913-DB11C2957D22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4E4C6D0-4CC7-47B1-B49B-F356097A70D2}" type="pres">
      <dgm:prSet presAssocID="{8D4D40F5-B2D5-49CE-A913-DB11C2957D22}" presName="parentText" presStyleLbl="node1" presStyleIdx="0" presStyleCnt="4" custLinFactNeighborX="2262" custLinFactNeighborY="121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846F90-E786-4B16-93EA-19C919B67371}" type="pres">
      <dgm:prSet presAssocID="{8D4D40F5-B2D5-49CE-A913-DB11C2957D22}" presName="negativeSpace" presStyleCnt="0"/>
      <dgm:spPr/>
    </dgm:pt>
    <dgm:pt modelId="{D8D2F545-F282-423B-82CF-3D827F90920B}" type="pres">
      <dgm:prSet presAssocID="{8D4D40F5-B2D5-49CE-A913-DB11C2957D22}" presName="childText" presStyleLbl="conFgAcc1" presStyleIdx="0" presStyleCnt="4">
        <dgm:presLayoutVars>
          <dgm:bulletEnabled val="1"/>
        </dgm:presLayoutVars>
      </dgm:prSet>
      <dgm:spPr/>
    </dgm:pt>
    <dgm:pt modelId="{1B012BB4-F9F2-4964-82F0-F709F2926FD3}" type="pres">
      <dgm:prSet presAssocID="{6F23387B-DBE1-4D6D-8F40-1B75B298C16D}" presName="spaceBetweenRectangles" presStyleCnt="0"/>
      <dgm:spPr/>
    </dgm:pt>
    <dgm:pt modelId="{3A7D6F71-E418-4A5C-9C79-59760940C80D}" type="pres">
      <dgm:prSet presAssocID="{CBE1AD0E-3DD7-4B63-B093-1B3878304222}" presName="parentLin" presStyleCnt="0"/>
      <dgm:spPr/>
    </dgm:pt>
    <dgm:pt modelId="{E7548118-C89C-4133-B616-2593ED4ED96B}" type="pres">
      <dgm:prSet presAssocID="{CBE1AD0E-3DD7-4B63-B093-1B3878304222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030F29E3-8ACB-4275-8BD4-C497D2827536}" type="pres">
      <dgm:prSet presAssocID="{CBE1AD0E-3DD7-4B63-B093-1B3878304222}" presName="parentText" presStyleLbl="node1" presStyleIdx="1" presStyleCnt="4" custLinFactNeighborX="2263" custLinFactNeighborY="-396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23A8EA-5285-416A-8FDE-D0389828226B}" type="pres">
      <dgm:prSet presAssocID="{CBE1AD0E-3DD7-4B63-B093-1B3878304222}" presName="negativeSpace" presStyleCnt="0"/>
      <dgm:spPr/>
    </dgm:pt>
    <dgm:pt modelId="{C12722E2-97D7-49DA-B661-835E2B32375D}" type="pres">
      <dgm:prSet presAssocID="{CBE1AD0E-3DD7-4B63-B093-1B3878304222}" presName="childText" presStyleLbl="conFgAcc1" presStyleIdx="1" presStyleCnt="4">
        <dgm:presLayoutVars>
          <dgm:bulletEnabled val="1"/>
        </dgm:presLayoutVars>
      </dgm:prSet>
      <dgm:spPr/>
    </dgm:pt>
    <dgm:pt modelId="{183467D0-B956-487B-A9B9-C8478004683A}" type="pres">
      <dgm:prSet presAssocID="{1B38AAFA-40D5-4CE6-A708-69B01DFD220B}" presName="spaceBetweenRectangles" presStyleCnt="0"/>
      <dgm:spPr/>
    </dgm:pt>
    <dgm:pt modelId="{A7BD022D-FF48-49BB-9D4E-D2D0716CF515}" type="pres">
      <dgm:prSet presAssocID="{FA819FA0-C394-47C4-8F8C-1F08B85F0093}" presName="parentLin" presStyleCnt="0"/>
      <dgm:spPr/>
    </dgm:pt>
    <dgm:pt modelId="{64BFE602-3ECA-45E4-87D1-FA4E20DC8834}" type="pres">
      <dgm:prSet presAssocID="{FA819FA0-C394-47C4-8F8C-1F08B85F0093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E1DDEE1B-7B55-44DC-90CB-1733FCB0A850}" type="pres">
      <dgm:prSet presAssocID="{FA819FA0-C394-47C4-8F8C-1F08B85F009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0ED910-C94E-4EEE-AFC9-04F9219834C2}" type="pres">
      <dgm:prSet presAssocID="{FA819FA0-C394-47C4-8F8C-1F08B85F0093}" presName="negativeSpace" presStyleCnt="0"/>
      <dgm:spPr/>
    </dgm:pt>
    <dgm:pt modelId="{9A090671-A3B8-45A9-BE39-6FBF7F0B4809}" type="pres">
      <dgm:prSet presAssocID="{FA819FA0-C394-47C4-8F8C-1F08B85F0093}" presName="childText" presStyleLbl="conFgAcc1" presStyleIdx="2" presStyleCnt="4">
        <dgm:presLayoutVars>
          <dgm:bulletEnabled val="1"/>
        </dgm:presLayoutVars>
      </dgm:prSet>
      <dgm:spPr/>
    </dgm:pt>
    <dgm:pt modelId="{38BD6E42-F143-49A3-AE4B-DDE4E02D19B6}" type="pres">
      <dgm:prSet presAssocID="{17CD6D8F-B8AD-4ABC-8188-A86AE50B38FB}" presName="spaceBetweenRectangles" presStyleCnt="0"/>
      <dgm:spPr/>
    </dgm:pt>
    <dgm:pt modelId="{28222D34-8190-45A7-A88D-7E63F5EA4016}" type="pres">
      <dgm:prSet presAssocID="{87F9C6F4-431F-4BC5-B607-60B369919107}" presName="parentLin" presStyleCnt="0"/>
      <dgm:spPr/>
    </dgm:pt>
    <dgm:pt modelId="{2EFB9367-8421-40B3-9150-3B498B7116FC}" type="pres">
      <dgm:prSet presAssocID="{87F9C6F4-431F-4BC5-B607-60B369919107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BF71120B-8B5B-4453-B593-42781ED9D401}" type="pres">
      <dgm:prSet presAssocID="{87F9C6F4-431F-4BC5-B607-60B36991910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0D3B01-6062-4409-AC18-DC88D109FE7B}" type="pres">
      <dgm:prSet presAssocID="{87F9C6F4-431F-4BC5-B607-60B369919107}" presName="negativeSpace" presStyleCnt="0"/>
      <dgm:spPr/>
    </dgm:pt>
    <dgm:pt modelId="{D66C9071-A3FD-4A68-BB53-DBFC89918B03}" type="pres">
      <dgm:prSet presAssocID="{87F9C6F4-431F-4BC5-B607-60B36991910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6049C47-F236-44D0-8B46-08CBFA878FB0}" srcId="{FCBC782E-CC71-44B7-A97E-89FAD08689A5}" destId="{8D4D40F5-B2D5-49CE-A913-DB11C2957D22}" srcOrd="0" destOrd="0" parTransId="{0645A5E8-BBC1-4298-B7DE-C8C86B7D45A9}" sibTransId="{6F23387B-DBE1-4D6D-8F40-1B75B298C16D}"/>
    <dgm:cxn modelId="{ECB798E7-4F60-4698-9517-512F8D5CB1FB}" srcId="{FCBC782E-CC71-44B7-A97E-89FAD08689A5}" destId="{CBE1AD0E-3DD7-4B63-B093-1B3878304222}" srcOrd="1" destOrd="0" parTransId="{970F34A0-5375-4153-9CCF-62ED33223ABA}" sibTransId="{1B38AAFA-40D5-4CE6-A708-69B01DFD220B}"/>
    <dgm:cxn modelId="{3BB2AD79-7523-4C69-95BC-6ABC5091D38D}" type="presOf" srcId="{FA819FA0-C394-47C4-8F8C-1F08B85F0093}" destId="{E1DDEE1B-7B55-44DC-90CB-1733FCB0A850}" srcOrd="1" destOrd="0" presId="urn:microsoft.com/office/officeart/2005/8/layout/list1"/>
    <dgm:cxn modelId="{A6D58E3D-19FE-4465-AB94-92312671426C}" type="presOf" srcId="{87F9C6F4-431F-4BC5-B607-60B369919107}" destId="{BF71120B-8B5B-4453-B593-42781ED9D401}" srcOrd="1" destOrd="0" presId="urn:microsoft.com/office/officeart/2005/8/layout/list1"/>
    <dgm:cxn modelId="{069E1CCA-C43F-4D2B-B9E0-504D700C4CBA}" srcId="{FCBC782E-CC71-44B7-A97E-89FAD08689A5}" destId="{FA819FA0-C394-47C4-8F8C-1F08B85F0093}" srcOrd="2" destOrd="0" parTransId="{12E6E8AD-6F86-4917-AB1B-66165C4BC495}" sibTransId="{17CD6D8F-B8AD-4ABC-8188-A86AE50B38FB}"/>
    <dgm:cxn modelId="{B5DAF9DF-3110-49C5-911F-31C679B63352}" type="presOf" srcId="{8D4D40F5-B2D5-49CE-A913-DB11C2957D22}" destId="{B4E4C6D0-4CC7-47B1-B49B-F356097A70D2}" srcOrd="1" destOrd="0" presId="urn:microsoft.com/office/officeart/2005/8/layout/list1"/>
    <dgm:cxn modelId="{8E9F69C1-6E37-4717-9699-65B0304E5E91}" type="presOf" srcId="{CBE1AD0E-3DD7-4B63-B093-1B3878304222}" destId="{E7548118-C89C-4133-B616-2593ED4ED96B}" srcOrd="0" destOrd="0" presId="urn:microsoft.com/office/officeart/2005/8/layout/list1"/>
    <dgm:cxn modelId="{9C4D8608-34FA-496F-AE09-A09C51CC8D2C}" type="presOf" srcId="{CBE1AD0E-3DD7-4B63-B093-1B3878304222}" destId="{030F29E3-8ACB-4275-8BD4-C497D2827536}" srcOrd="1" destOrd="0" presId="urn:microsoft.com/office/officeart/2005/8/layout/list1"/>
    <dgm:cxn modelId="{ABEE2139-7393-4BDD-A299-B04338EC5421}" type="presOf" srcId="{87F9C6F4-431F-4BC5-B607-60B369919107}" destId="{2EFB9367-8421-40B3-9150-3B498B7116FC}" srcOrd="0" destOrd="0" presId="urn:microsoft.com/office/officeart/2005/8/layout/list1"/>
    <dgm:cxn modelId="{74A67BEB-4E64-4743-991E-64F35D36E805}" type="presOf" srcId="{8D4D40F5-B2D5-49CE-A913-DB11C2957D22}" destId="{22A7DA43-2245-4311-92F6-F1DDF6DAFB78}" srcOrd="0" destOrd="0" presId="urn:microsoft.com/office/officeart/2005/8/layout/list1"/>
    <dgm:cxn modelId="{D4B6327F-AAC2-4876-9ADB-EF51E11EBBE1}" type="presOf" srcId="{FCBC782E-CC71-44B7-A97E-89FAD08689A5}" destId="{33ACC335-FB48-4232-890C-7F4E49E9CCF0}" srcOrd="0" destOrd="0" presId="urn:microsoft.com/office/officeart/2005/8/layout/list1"/>
    <dgm:cxn modelId="{17A44AF2-B836-4B78-A424-63F28BD532E1}" srcId="{FCBC782E-CC71-44B7-A97E-89FAD08689A5}" destId="{87F9C6F4-431F-4BC5-B607-60B369919107}" srcOrd="3" destOrd="0" parTransId="{DFCACED0-2350-426E-B996-A5A892CB4C0F}" sibTransId="{45A464F6-0149-4D64-BB75-BC34E161BA9D}"/>
    <dgm:cxn modelId="{B52A4DA7-541C-48B6-9428-FB59131F9324}" type="presOf" srcId="{FA819FA0-C394-47C4-8F8C-1F08B85F0093}" destId="{64BFE602-3ECA-45E4-87D1-FA4E20DC8834}" srcOrd="0" destOrd="0" presId="urn:microsoft.com/office/officeart/2005/8/layout/list1"/>
    <dgm:cxn modelId="{5059624D-4AE9-44EB-BFC2-7F491133D16F}" type="presParOf" srcId="{33ACC335-FB48-4232-890C-7F4E49E9CCF0}" destId="{D05415DF-1267-4094-9BF3-6DA3B95A1A93}" srcOrd="0" destOrd="0" presId="urn:microsoft.com/office/officeart/2005/8/layout/list1"/>
    <dgm:cxn modelId="{3FCE7C8A-BBEC-47F3-BEAF-9A797CCF279A}" type="presParOf" srcId="{D05415DF-1267-4094-9BF3-6DA3B95A1A93}" destId="{22A7DA43-2245-4311-92F6-F1DDF6DAFB78}" srcOrd="0" destOrd="0" presId="urn:microsoft.com/office/officeart/2005/8/layout/list1"/>
    <dgm:cxn modelId="{01FD6C71-B545-4E02-8DC4-AF5AE9B2AED5}" type="presParOf" srcId="{D05415DF-1267-4094-9BF3-6DA3B95A1A93}" destId="{B4E4C6D0-4CC7-47B1-B49B-F356097A70D2}" srcOrd="1" destOrd="0" presId="urn:microsoft.com/office/officeart/2005/8/layout/list1"/>
    <dgm:cxn modelId="{7E435DD0-5F13-4B56-B49C-858E0D45B690}" type="presParOf" srcId="{33ACC335-FB48-4232-890C-7F4E49E9CCF0}" destId="{E6846F90-E786-4B16-93EA-19C919B67371}" srcOrd="1" destOrd="0" presId="urn:microsoft.com/office/officeart/2005/8/layout/list1"/>
    <dgm:cxn modelId="{975C47A8-86AE-414A-A625-1C1D2DCF9832}" type="presParOf" srcId="{33ACC335-FB48-4232-890C-7F4E49E9CCF0}" destId="{D8D2F545-F282-423B-82CF-3D827F90920B}" srcOrd="2" destOrd="0" presId="urn:microsoft.com/office/officeart/2005/8/layout/list1"/>
    <dgm:cxn modelId="{532B5A9E-6796-44E8-856D-70B220B47870}" type="presParOf" srcId="{33ACC335-FB48-4232-890C-7F4E49E9CCF0}" destId="{1B012BB4-F9F2-4964-82F0-F709F2926FD3}" srcOrd="3" destOrd="0" presId="urn:microsoft.com/office/officeart/2005/8/layout/list1"/>
    <dgm:cxn modelId="{C7B7573C-1035-4201-A15C-461F32E0B56E}" type="presParOf" srcId="{33ACC335-FB48-4232-890C-7F4E49E9CCF0}" destId="{3A7D6F71-E418-4A5C-9C79-59760940C80D}" srcOrd="4" destOrd="0" presId="urn:microsoft.com/office/officeart/2005/8/layout/list1"/>
    <dgm:cxn modelId="{81104EFD-47C0-4420-B287-248021B2FAF5}" type="presParOf" srcId="{3A7D6F71-E418-4A5C-9C79-59760940C80D}" destId="{E7548118-C89C-4133-B616-2593ED4ED96B}" srcOrd="0" destOrd="0" presId="urn:microsoft.com/office/officeart/2005/8/layout/list1"/>
    <dgm:cxn modelId="{EF3C3491-F467-4840-8433-018C821B9B93}" type="presParOf" srcId="{3A7D6F71-E418-4A5C-9C79-59760940C80D}" destId="{030F29E3-8ACB-4275-8BD4-C497D2827536}" srcOrd="1" destOrd="0" presId="urn:microsoft.com/office/officeart/2005/8/layout/list1"/>
    <dgm:cxn modelId="{D22D3C7D-2EB6-4155-B821-59B538EA9A66}" type="presParOf" srcId="{33ACC335-FB48-4232-890C-7F4E49E9CCF0}" destId="{E323A8EA-5285-416A-8FDE-D0389828226B}" srcOrd="5" destOrd="0" presId="urn:microsoft.com/office/officeart/2005/8/layout/list1"/>
    <dgm:cxn modelId="{1A4395DA-E93F-4311-B09C-2934C766A2CF}" type="presParOf" srcId="{33ACC335-FB48-4232-890C-7F4E49E9CCF0}" destId="{C12722E2-97D7-49DA-B661-835E2B32375D}" srcOrd="6" destOrd="0" presId="urn:microsoft.com/office/officeart/2005/8/layout/list1"/>
    <dgm:cxn modelId="{44483CDD-558E-4A32-94CA-A6D85E0FB7E7}" type="presParOf" srcId="{33ACC335-FB48-4232-890C-7F4E49E9CCF0}" destId="{183467D0-B956-487B-A9B9-C8478004683A}" srcOrd="7" destOrd="0" presId="urn:microsoft.com/office/officeart/2005/8/layout/list1"/>
    <dgm:cxn modelId="{F7C27172-7B08-4ED2-A980-B120A68E62F8}" type="presParOf" srcId="{33ACC335-FB48-4232-890C-7F4E49E9CCF0}" destId="{A7BD022D-FF48-49BB-9D4E-D2D0716CF515}" srcOrd="8" destOrd="0" presId="urn:microsoft.com/office/officeart/2005/8/layout/list1"/>
    <dgm:cxn modelId="{6C7AF962-0E8A-417B-BB0A-6A3E37C67145}" type="presParOf" srcId="{A7BD022D-FF48-49BB-9D4E-D2D0716CF515}" destId="{64BFE602-3ECA-45E4-87D1-FA4E20DC8834}" srcOrd="0" destOrd="0" presId="urn:microsoft.com/office/officeart/2005/8/layout/list1"/>
    <dgm:cxn modelId="{25016C4C-E9C0-4BC6-92CF-44C94631637E}" type="presParOf" srcId="{A7BD022D-FF48-49BB-9D4E-D2D0716CF515}" destId="{E1DDEE1B-7B55-44DC-90CB-1733FCB0A850}" srcOrd="1" destOrd="0" presId="urn:microsoft.com/office/officeart/2005/8/layout/list1"/>
    <dgm:cxn modelId="{CFA98607-4F8E-4598-8D5A-541E5A5A2805}" type="presParOf" srcId="{33ACC335-FB48-4232-890C-7F4E49E9CCF0}" destId="{6C0ED910-C94E-4EEE-AFC9-04F9219834C2}" srcOrd="9" destOrd="0" presId="urn:microsoft.com/office/officeart/2005/8/layout/list1"/>
    <dgm:cxn modelId="{7494327C-284C-47BE-819F-E4EC18525F70}" type="presParOf" srcId="{33ACC335-FB48-4232-890C-7F4E49E9CCF0}" destId="{9A090671-A3B8-45A9-BE39-6FBF7F0B4809}" srcOrd="10" destOrd="0" presId="urn:microsoft.com/office/officeart/2005/8/layout/list1"/>
    <dgm:cxn modelId="{A441BD54-0F0C-41ED-83C5-D782CF7883AC}" type="presParOf" srcId="{33ACC335-FB48-4232-890C-7F4E49E9CCF0}" destId="{38BD6E42-F143-49A3-AE4B-DDE4E02D19B6}" srcOrd="11" destOrd="0" presId="urn:microsoft.com/office/officeart/2005/8/layout/list1"/>
    <dgm:cxn modelId="{67578FCE-1060-4BDB-BBAA-AE999A1D5A17}" type="presParOf" srcId="{33ACC335-FB48-4232-890C-7F4E49E9CCF0}" destId="{28222D34-8190-45A7-A88D-7E63F5EA4016}" srcOrd="12" destOrd="0" presId="urn:microsoft.com/office/officeart/2005/8/layout/list1"/>
    <dgm:cxn modelId="{76F5E80C-0832-4F59-B117-7B1B9FDD7C14}" type="presParOf" srcId="{28222D34-8190-45A7-A88D-7E63F5EA4016}" destId="{2EFB9367-8421-40B3-9150-3B498B7116FC}" srcOrd="0" destOrd="0" presId="urn:microsoft.com/office/officeart/2005/8/layout/list1"/>
    <dgm:cxn modelId="{D8565728-B49C-478F-B8CD-8AA51ADD51BE}" type="presParOf" srcId="{28222D34-8190-45A7-A88D-7E63F5EA4016}" destId="{BF71120B-8B5B-4453-B593-42781ED9D401}" srcOrd="1" destOrd="0" presId="urn:microsoft.com/office/officeart/2005/8/layout/list1"/>
    <dgm:cxn modelId="{37BEF452-14E1-4243-969A-F805F0642D76}" type="presParOf" srcId="{33ACC335-FB48-4232-890C-7F4E49E9CCF0}" destId="{840D3B01-6062-4409-AC18-DC88D109FE7B}" srcOrd="13" destOrd="0" presId="urn:microsoft.com/office/officeart/2005/8/layout/list1"/>
    <dgm:cxn modelId="{2F3339AD-48C8-482B-8BB6-3151AC7E4AEC}" type="presParOf" srcId="{33ACC335-FB48-4232-890C-7F4E49E9CCF0}" destId="{D66C9071-A3FD-4A68-BB53-DBFC89918B0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8D2F545-F282-423B-82CF-3D827F90920B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E4C6D0-4CC7-47B1-B49B-F356097A70D2}">
      <dsp:nvSpPr>
        <dsp:cNvPr id="0" name=""/>
        <dsp:cNvSpPr/>
      </dsp:nvSpPr>
      <dsp:spPr>
        <a:xfrm>
          <a:off x="311694" y="15775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Kutikula</a:t>
          </a:r>
          <a:endParaRPr lang="cs-CZ" sz="2300" kern="1200" dirty="0"/>
        </a:p>
      </dsp:txBody>
      <dsp:txXfrm>
        <a:off x="311694" y="15775"/>
        <a:ext cx="4267200" cy="678960"/>
      </dsp:txXfrm>
    </dsp:sp>
    <dsp:sp modelId="{C12722E2-97D7-49DA-B661-835E2B32375D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F29E3-8ACB-4275-8BD4-C497D2827536}">
      <dsp:nvSpPr>
        <dsp:cNvPr id="0" name=""/>
        <dsp:cNvSpPr/>
      </dsp:nvSpPr>
      <dsp:spPr>
        <a:xfrm>
          <a:off x="311697" y="1023885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>
              <a:hlinkClick xmlns:r="http://schemas.openxmlformats.org/officeDocument/2006/relationships" r:id="" action="ppaction://hlinksldjump"/>
            </a:rPr>
            <a:t>Kortex</a:t>
          </a:r>
          <a:endParaRPr lang="cs-CZ" sz="2300" kern="1200" dirty="0"/>
        </a:p>
      </dsp:txBody>
      <dsp:txXfrm>
        <a:off x="311697" y="1023885"/>
        <a:ext cx="4267200" cy="678960"/>
      </dsp:txXfrm>
    </dsp:sp>
    <dsp:sp modelId="{9A090671-A3B8-45A9-BE39-6FBF7F0B4809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DDEE1B-7B55-44DC-90CB-1733FCB0A850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Medula</a:t>
          </a:r>
          <a:endParaRPr lang="cs-CZ" sz="2300" kern="1200" dirty="0"/>
        </a:p>
      </dsp:txBody>
      <dsp:txXfrm>
        <a:off x="304800" y="2094100"/>
        <a:ext cx="4267200" cy="678960"/>
      </dsp:txXfrm>
    </dsp:sp>
    <dsp:sp modelId="{D66C9071-A3FD-4A68-BB53-DBFC89918B03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1120B-8B5B-4453-B593-42781ED9D401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Nákres</a:t>
          </a:r>
          <a:endParaRPr lang="cs-CZ" sz="2300" kern="1200" dirty="0"/>
        </a:p>
      </dsp:txBody>
      <dsp:txXfrm>
        <a:off x="304800" y="3137380"/>
        <a:ext cx="4267200" cy="678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13BF1D-0CDB-48B0-B20B-C8AE0388D347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A0A016-89ED-4926-AD74-F43B6FA9A5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794928" y="228566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80728" y="404144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260648"/>
            <a:ext cx="6192688" cy="1045464"/>
          </a:xfrm>
          <a:prstGeom prst="rect">
            <a:avLst/>
          </a:prstGeom>
        </p:spPr>
      </p:pic>
      <p:pic>
        <p:nvPicPr>
          <p:cNvPr id="5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88640"/>
            <a:ext cx="1540197" cy="936104"/>
          </a:xfrm>
          <a:prstGeom prst="rect">
            <a:avLst/>
          </a:prstGeom>
          <a:noFill/>
        </p:spPr>
      </p:pic>
      <p:graphicFrame>
        <p:nvGraphicFramePr>
          <p:cNvPr id="6" name="Tabuľka 5"/>
          <p:cNvGraphicFramePr>
            <a:graphicFrameLocks noGrp="1"/>
          </p:cNvGraphicFramePr>
          <p:nvPr/>
        </p:nvGraphicFramePr>
        <p:xfrm>
          <a:off x="0" y="1340768"/>
          <a:ext cx="9144000" cy="51845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8197"/>
                <a:gridCol w="6065803"/>
              </a:tblGrid>
              <a:tr h="378055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58891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VY_32_INOVACE_483_Struktura </a:t>
                      </a:r>
                      <a:r>
                        <a:rPr lang="cs-CZ" dirty="0" smtClean="0"/>
                        <a:t>vlasového stvolu</a:t>
                      </a:r>
                      <a:endParaRPr lang="cs-CZ" dirty="0"/>
                    </a:p>
                  </a:txBody>
                  <a:tcPr/>
                </a:tc>
              </a:tr>
              <a:tr h="66159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378055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378055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7805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1.ročník</a:t>
                      </a:r>
                      <a:endParaRPr lang="cs-CZ" dirty="0"/>
                    </a:p>
                  </a:txBody>
                  <a:tcPr/>
                </a:tc>
              </a:tr>
              <a:tr h="37805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7. 2013</a:t>
                      </a:r>
                      <a:endParaRPr lang="cs-CZ" dirty="0"/>
                    </a:p>
                  </a:txBody>
                  <a:tcPr/>
                </a:tc>
              </a:tr>
              <a:tr h="119717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je určený pro žáky prvního ročníku oboru Kadeřník,</a:t>
                      </a:r>
                      <a:r>
                        <a:rPr lang="cs-CZ" sz="1400" baseline="0" dirty="0" smtClean="0"/>
                        <a:t> přibližně na 20 – 25 min. Prostřednictvím této prezentace si žáci mají možnost po předešlém výkladu interaktivní formou zopakovat a procvičit získané informace. Budou znát nejen strukturu vlasu, ale zároveň se zorientují v základních odborných pojmech.  </a:t>
                      </a:r>
                      <a:endParaRPr lang="cs-CZ" sz="1400" dirty="0"/>
                    </a:p>
                  </a:txBody>
                  <a:tcPr/>
                </a:tc>
              </a:tr>
              <a:tr h="976642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obsahuje snímky k procvičování a objasnění odborných pojmů.</a:t>
                      </a:r>
                      <a:r>
                        <a:rPr lang="cs-CZ" sz="1400" baseline="0" dirty="0" smtClean="0"/>
                        <a:t> Dále nákres, který usnadní žákům představit si uspořádání částí vlasu. V závěru si své získané poznatky ověří pomocí otázek, které samostatně vypracují a následně si ověří správnost svých odpovědí.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Struktura vlasového stvolu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779912" y="836712"/>
            <a:ext cx="1858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Kutikula</a:t>
            </a:r>
            <a:endParaRPr lang="cs-CZ" sz="4000" dirty="0"/>
          </a:p>
        </p:txBody>
      </p:sp>
      <p:sp>
        <p:nvSpPr>
          <p:cNvPr id="3" name="BlokTextu 2"/>
          <p:cNvSpPr txBox="1"/>
          <p:nvPr/>
        </p:nvSpPr>
        <p:spPr>
          <a:xfrm>
            <a:off x="755576" y="2060848"/>
            <a:ext cx="7902035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vnější šupinatá vrstva, tvořena šupinami z odumřelých buněk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obal vlasu, ochrana před vnějším poškozením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důležitou součástí je maz, který zpevňuje šupiny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308304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851920" y="620688"/>
            <a:ext cx="15278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Kortex</a:t>
            </a:r>
            <a:endParaRPr lang="cs-CZ" sz="4000" dirty="0"/>
          </a:p>
        </p:txBody>
      </p:sp>
      <p:sp>
        <p:nvSpPr>
          <p:cNvPr id="3" name="BlokTextu 2"/>
          <p:cNvSpPr txBox="1"/>
          <p:nvPr/>
        </p:nvSpPr>
        <p:spPr>
          <a:xfrm>
            <a:off x="539552" y="1700808"/>
            <a:ext cx="724653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střední vláknitá vrstva, tvořená vlákny keratinu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Ortokortex</a:t>
            </a:r>
            <a:r>
              <a:rPr lang="cs-CZ" sz="2400" dirty="0" smtClean="0"/>
              <a:t> – </a:t>
            </a:r>
            <a:r>
              <a:rPr lang="cs-CZ" sz="2400" dirty="0" err="1" smtClean="0"/>
              <a:t>snopečkovitě</a:t>
            </a:r>
            <a:r>
              <a:rPr lang="cs-CZ" sz="2400" dirty="0" smtClean="0"/>
              <a:t> uspořádaný </a:t>
            </a:r>
            <a:r>
              <a:rPr lang="cs-CZ" sz="2400" dirty="0" err="1" smtClean="0"/>
              <a:t>kortex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Parakortex</a:t>
            </a:r>
            <a:r>
              <a:rPr lang="cs-CZ" sz="2400" dirty="0" smtClean="0"/>
              <a:t> – jednotlivá, neuspořádaná vlákna v </a:t>
            </a:r>
            <a:r>
              <a:rPr lang="cs-CZ" sz="2400" dirty="0" err="1" smtClean="0"/>
              <a:t>Kortexu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Mikrofibrila</a:t>
            </a:r>
            <a:r>
              <a:rPr lang="cs-CZ" sz="2400" dirty="0" smtClean="0"/>
              <a:t> – základní stavební jednotka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Makrofibrila</a:t>
            </a:r>
            <a:r>
              <a:rPr lang="cs-CZ" sz="2400" dirty="0" smtClean="0"/>
              <a:t> – celý snopeček vláken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obsahuje vlasový pigment (melanin)</a:t>
            </a:r>
            <a:endParaRPr lang="cs-CZ" sz="2400" dirty="0"/>
          </a:p>
        </p:txBody>
      </p:sp>
      <p:sp>
        <p:nvSpPr>
          <p:cNvPr id="7" name="BlokTextu 6"/>
          <p:cNvSpPr txBox="1"/>
          <p:nvPr/>
        </p:nvSpPr>
        <p:spPr>
          <a:xfrm>
            <a:off x="7236296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Šípka doľava 7">
            <a:hlinkClick r:id="rId2" action="ppaction://hlinksldjump"/>
          </p:cNvPr>
          <p:cNvSpPr/>
          <p:nvPr/>
        </p:nvSpPr>
        <p:spPr>
          <a:xfrm>
            <a:off x="7308304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ok 5" descr="Snopec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1844824"/>
            <a:ext cx="1728192" cy="1224136"/>
          </a:xfrm>
          <a:prstGeom prst="rect">
            <a:avLst/>
          </a:prstGeom>
        </p:spPr>
      </p:pic>
      <p:sp>
        <p:nvSpPr>
          <p:cNvPr id="13" name="BlokTextu 12"/>
          <p:cNvSpPr txBox="1"/>
          <p:nvPr/>
        </p:nvSpPr>
        <p:spPr>
          <a:xfrm>
            <a:off x="7236296" y="2852936"/>
            <a:ext cx="8867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Snopeček</a:t>
            </a:r>
            <a:endParaRPr lang="cs-CZ" sz="1400" dirty="0"/>
          </a:p>
        </p:txBody>
      </p:sp>
      <p:pic>
        <p:nvPicPr>
          <p:cNvPr id="14" name="Obrázok 13" descr="Vlak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3501008"/>
            <a:ext cx="1350648" cy="1734312"/>
          </a:xfrm>
          <a:prstGeom prst="rect">
            <a:avLst/>
          </a:prstGeom>
        </p:spPr>
      </p:pic>
      <p:sp>
        <p:nvSpPr>
          <p:cNvPr id="15" name="BlokTextu 14"/>
          <p:cNvSpPr txBox="1"/>
          <p:nvPr/>
        </p:nvSpPr>
        <p:spPr>
          <a:xfrm>
            <a:off x="6876256" y="4581128"/>
            <a:ext cx="14387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Jednotlivá vlákna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851920" y="548680"/>
            <a:ext cx="17796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Medula</a:t>
            </a:r>
            <a:endParaRPr lang="cs-CZ" sz="4000" dirty="0"/>
          </a:p>
        </p:txBody>
      </p:sp>
      <p:sp>
        <p:nvSpPr>
          <p:cNvPr id="3" name="BlokTextu 2"/>
          <p:cNvSpPr txBox="1"/>
          <p:nvPr/>
        </p:nvSpPr>
        <p:spPr>
          <a:xfrm>
            <a:off x="683568" y="1772816"/>
            <a:ext cx="670619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vnitřní (centrální) vrstva vlasu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 tvořena keratinem jiného složení než v </a:t>
            </a:r>
            <a:r>
              <a:rPr lang="cs-CZ" sz="2400" dirty="0" err="1" smtClean="0"/>
              <a:t>kortexu</a:t>
            </a:r>
            <a:endParaRPr lang="cs-CZ" sz="2400" dirty="0" smtClean="0"/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struktura keratinu je měkká, houbovitá s dutinkami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průřez meduly má nepravidelný hvězdicovitý tvar </a:t>
            </a:r>
            <a:endParaRPr lang="cs-CZ" sz="2400" dirty="0"/>
          </a:p>
        </p:txBody>
      </p:sp>
      <p:sp>
        <p:nvSpPr>
          <p:cNvPr id="5" name="Šípka doľava 4">
            <a:hlinkClick r:id="rId2" action="ppaction://hlinksldjump"/>
          </p:cNvPr>
          <p:cNvSpPr/>
          <p:nvPr/>
        </p:nvSpPr>
        <p:spPr>
          <a:xfrm>
            <a:off x="7308304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851920" y="404664"/>
            <a:ext cx="16222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Nákres</a:t>
            </a:r>
            <a:endParaRPr lang="cs-CZ" sz="4000" dirty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308304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ok 5" descr="IMG_0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196752"/>
            <a:ext cx="6336704" cy="49685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779912" y="188640"/>
            <a:ext cx="1431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Otázky:</a:t>
            </a:r>
            <a:endParaRPr lang="cs-CZ" sz="3200" dirty="0"/>
          </a:p>
        </p:txBody>
      </p:sp>
      <p:sp>
        <p:nvSpPr>
          <p:cNvPr id="3" name="BlokTextu 2"/>
          <p:cNvSpPr txBox="1"/>
          <p:nvPr/>
        </p:nvSpPr>
        <p:spPr>
          <a:xfrm>
            <a:off x="395536" y="1412776"/>
            <a:ext cx="734797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Pojmenujte části vlasu tak, jak jsou uloženy.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 Co je hlavní součástí kutikuly, čím je tvořena?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 Co je to </a:t>
            </a:r>
            <a:r>
              <a:rPr lang="cs-CZ" sz="2400" dirty="0" err="1" smtClean="0"/>
              <a:t>ortokortex</a:t>
            </a:r>
            <a:r>
              <a:rPr lang="cs-CZ" sz="2400" dirty="0" smtClean="0"/>
              <a:t> a </a:t>
            </a:r>
            <a:r>
              <a:rPr lang="cs-CZ" sz="2400" dirty="0" err="1" smtClean="0"/>
              <a:t>parakortex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 Jaká je struktura meduly?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 Jakou základní látkou je tvořen vlas?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 V jaké části vlasu je uložen melanin, jakou má formu?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275856" y="332656"/>
            <a:ext cx="328468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Správné odpovědi:</a:t>
            </a:r>
          </a:p>
          <a:p>
            <a:endParaRPr lang="cs-CZ" sz="3200" dirty="0"/>
          </a:p>
        </p:txBody>
      </p:sp>
      <p:sp>
        <p:nvSpPr>
          <p:cNvPr id="4" name="BlokTextu 3"/>
          <p:cNvSpPr txBox="1"/>
          <p:nvPr/>
        </p:nvSpPr>
        <p:spPr>
          <a:xfrm>
            <a:off x="269583" y="1556792"/>
            <a:ext cx="8951361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Kutikula, </a:t>
            </a:r>
            <a:r>
              <a:rPr lang="cs-CZ" sz="2400" dirty="0" err="1" smtClean="0"/>
              <a:t>kortex</a:t>
            </a:r>
            <a:r>
              <a:rPr lang="cs-CZ" sz="2400" dirty="0" smtClean="0"/>
              <a:t>, medula (dřeň).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 Maz, je tvořena šupinami z odumřelých buněk.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 </a:t>
            </a:r>
            <a:r>
              <a:rPr lang="cs-CZ" sz="2400" dirty="0" err="1" smtClean="0"/>
              <a:t>Snopečkovitě</a:t>
            </a:r>
            <a:r>
              <a:rPr lang="cs-CZ" sz="2400" dirty="0" smtClean="0"/>
              <a:t> uspořádaný </a:t>
            </a:r>
            <a:r>
              <a:rPr lang="cs-CZ" sz="2400" dirty="0" err="1" smtClean="0"/>
              <a:t>kortex</a:t>
            </a:r>
            <a:r>
              <a:rPr lang="cs-CZ" sz="2400" dirty="0" smtClean="0"/>
              <a:t>, jednotlivá neuspořádaná vlákna.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Měkká, houbovitá s dutinkami.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Keratinem, různého složení a uspořádání.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Ve vlasovém </a:t>
            </a:r>
            <a:r>
              <a:rPr lang="cs-CZ" sz="2400" dirty="0" err="1" smtClean="0"/>
              <a:t>kortexu</a:t>
            </a:r>
            <a:r>
              <a:rPr lang="cs-CZ" sz="2400" dirty="0" smtClean="0"/>
              <a:t> ve formě zrn.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611560" y="692696"/>
            <a:ext cx="809522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Použitá literatura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Peterka, Kocourek, Podzimek. Materiály pro 1. až 3. ročník učebního oboru Kadeřník.</a:t>
            </a:r>
          </a:p>
          <a:p>
            <a:r>
              <a:rPr lang="cs-CZ" dirty="0" smtClean="0"/>
              <a:t>3. vydání, Praha, </a:t>
            </a:r>
            <a:r>
              <a:rPr lang="cs-CZ" dirty="0" err="1" smtClean="0"/>
              <a:t>Informatorium</a:t>
            </a:r>
            <a:r>
              <a:rPr lang="cs-CZ" dirty="0" smtClean="0"/>
              <a:t>, 1999. IBSN 80 – 86073 – 38 – 6.</a:t>
            </a:r>
          </a:p>
          <a:p>
            <a:endParaRPr lang="cs-CZ" dirty="0" smtClean="0"/>
          </a:p>
          <a:p>
            <a:r>
              <a:rPr lang="cs-CZ" dirty="0" smtClean="0"/>
              <a:t>Obrázky – archiv autora.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409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Motív Office</vt:lpstr>
      <vt:lpstr>Snímek 1</vt:lpstr>
      <vt:lpstr>Struktura vlasového stvolu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Struktura vlasového stvolu</dc:title>
  <dc:creator>Natálka</dc:creator>
  <cp:lastModifiedBy>Dum</cp:lastModifiedBy>
  <cp:revision>19</cp:revision>
  <dcterms:created xsi:type="dcterms:W3CDTF">2013-08-11T11:11:10Z</dcterms:created>
  <dcterms:modified xsi:type="dcterms:W3CDTF">2013-12-21T08:11:30Z</dcterms:modified>
</cp:coreProperties>
</file>