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20" y="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69E12-B108-41D5-B6A2-A2D6219B32D7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8087FC-F6E3-4B4B-8314-5A61B39123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395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8087FC-F6E3-4B4B-8314-5A61B39123D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7480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Relationship Id="rId9" Type="http://schemas.openxmlformats.org/officeDocument/2006/relationships/image" Target="../media/image28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12" Type="http://schemas.openxmlformats.org/officeDocument/2006/relationships/image" Target="../media/image39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11" Type="http://schemas.openxmlformats.org/officeDocument/2006/relationships/image" Target="../media/image38.JPG"/><Relationship Id="rId5" Type="http://schemas.openxmlformats.org/officeDocument/2006/relationships/image" Target="../media/image32.JPG"/><Relationship Id="rId10" Type="http://schemas.openxmlformats.org/officeDocument/2006/relationships/image" Target="../media/image37.JPG"/><Relationship Id="rId4" Type="http://schemas.openxmlformats.org/officeDocument/2006/relationships/image" Target="../media/image31.JPG"/><Relationship Id="rId9" Type="http://schemas.openxmlformats.org/officeDocument/2006/relationships/image" Target="../media/image3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8200957"/>
              </p:ext>
            </p:extLst>
          </p:nvPr>
        </p:nvGraphicFramePr>
        <p:xfrm>
          <a:off x="467544" y="260648"/>
          <a:ext cx="8117061" cy="60870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3" imgW="4570501" imgH="3427618" progId="PowerPoint.Show.12">
                  <p:embed/>
                </p:oleObj>
              </mc:Choice>
              <mc:Fallback>
                <p:oleObj name="Prezentace" r:id="rId3" imgW="4570501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7544" y="260648"/>
                        <a:ext cx="8117061" cy="60870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8569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124744"/>
            <a:ext cx="57246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92D050"/>
                </a:solidFill>
              </a:rPr>
              <a:t>F O </a:t>
            </a:r>
            <a:r>
              <a:rPr lang="cs-CZ" sz="5400" dirty="0" err="1" smtClean="0">
                <a:solidFill>
                  <a:srgbClr val="92D050"/>
                </a:solidFill>
              </a:rPr>
              <a:t>O</a:t>
            </a:r>
            <a:r>
              <a:rPr lang="cs-CZ" sz="5400" dirty="0" smtClean="0">
                <a:solidFill>
                  <a:srgbClr val="92D050"/>
                </a:solidFill>
              </a:rPr>
              <a:t> D</a:t>
            </a:r>
            <a:r>
              <a:rPr lang="cs-CZ" dirty="0" smtClean="0"/>
              <a:t>				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3573016"/>
            <a:ext cx="9781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accent3"/>
                </a:solidFill>
              </a:rPr>
              <a:t>Fruit</a:t>
            </a:r>
            <a:endParaRPr lang="cs-CZ" sz="3200" dirty="0">
              <a:solidFill>
                <a:schemeClr val="accent3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716016" y="2924944"/>
            <a:ext cx="24881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rgbClr val="C00000"/>
                </a:solidFill>
              </a:rPr>
              <a:t>Vegetables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51720" y="4581127"/>
            <a:ext cx="13115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rgbClr val="0070C0"/>
                </a:solidFill>
              </a:rPr>
              <a:t>Drinks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35194" y="4502033"/>
            <a:ext cx="23823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Other</a:t>
            </a:r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food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5764614"/>
            <a:ext cx="3217547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Vocabulary</a:t>
            </a:r>
            <a:r>
              <a:rPr lang="cs-CZ" dirty="0" smtClean="0"/>
              <a:t> – slovní zásoba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84168" y="5626114"/>
            <a:ext cx="20457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Iva Bergmanová</a:t>
            </a:r>
          </a:p>
          <a:p>
            <a:r>
              <a:rPr lang="cs-CZ" dirty="0" smtClean="0"/>
              <a:t>2. ZŠ Dobříš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500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22567"/>
            <a:ext cx="17459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F r u i t</a:t>
            </a:r>
            <a:endParaRPr lang="cs-CZ" sz="4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6698" y="1230453"/>
            <a:ext cx="5008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na obrázek pro správný název ovoce.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230968"/>
            <a:ext cx="1008112" cy="1477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971" y="4168534"/>
            <a:ext cx="1129459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82229"/>
            <a:ext cx="1061916" cy="1263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265" y="2005468"/>
            <a:ext cx="936104" cy="141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49757"/>
            <a:ext cx="1137193" cy="1528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61" y="4250010"/>
            <a:ext cx="1182748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61" y="2132856"/>
            <a:ext cx="1143357" cy="11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334" y="3631992"/>
            <a:ext cx="1008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orange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3631992"/>
            <a:ext cx="853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apple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37452" y="3650893"/>
            <a:ext cx="1340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strawberry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2046" y="5949280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banana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28591" y="5949280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pear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27984" y="5947340"/>
            <a:ext cx="1348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pineapple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90981" y="3573016"/>
            <a:ext cx="963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grapes</a:t>
            </a:r>
            <a:endParaRPr lang="cs-CZ" dirty="0"/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375" y="4464836"/>
            <a:ext cx="1346937" cy="1225886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6967220" y="587727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lemon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203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2123" y="620688"/>
            <a:ext cx="30652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solidFill>
                  <a:schemeClr val="bg2">
                    <a:lumMod val="75000"/>
                  </a:schemeClr>
                </a:solidFill>
              </a:rPr>
              <a:t>Vegetables</a:t>
            </a:r>
            <a:endParaRPr lang="cs-CZ" sz="4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3644" y="1340768"/>
            <a:ext cx="5176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na obrázek pro správný název zeleniny.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688396"/>
            <a:ext cx="140017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245" y="1815487"/>
            <a:ext cx="1123950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327" y="3451674"/>
            <a:ext cx="1190625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71" y="4937616"/>
            <a:ext cx="1304925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004" y="3548671"/>
            <a:ext cx="679734" cy="72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280" y="1866076"/>
            <a:ext cx="811263" cy="1068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23" y="1850814"/>
            <a:ext cx="1089822" cy="936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280" y="4924772"/>
            <a:ext cx="1032107" cy="808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355" y="3429000"/>
            <a:ext cx="1009912" cy="100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03644" y="2947938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potato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96539" y="2969663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tomato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23245" y="2924944"/>
            <a:ext cx="857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carrot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913360" y="2947938"/>
            <a:ext cx="814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onion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2123" y="4301609"/>
            <a:ext cx="13580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cucumber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09789" y="4331015"/>
            <a:ext cx="102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pepper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97922" y="4331082"/>
            <a:ext cx="694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corn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603950" y="4331082"/>
            <a:ext cx="12682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cabbage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62123" y="5733256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pumpkin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11521" y="574910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garlic</a:t>
            </a:r>
            <a:endParaRPr lang="cs-CZ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75" y="3392764"/>
            <a:ext cx="938318" cy="938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92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2123" y="620688"/>
            <a:ext cx="23054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D r i n k s</a:t>
            </a:r>
            <a:endParaRPr lang="cs-CZ" sz="4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3644" y="1340768"/>
            <a:ext cx="50818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na obrázek pro správný název nápoje.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23" y="1710100"/>
            <a:ext cx="986408" cy="98640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972" y="4035921"/>
            <a:ext cx="1130424" cy="113042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092" y="1988840"/>
            <a:ext cx="842392" cy="84239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338" y="1906578"/>
            <a:ext cx="795536" cy="7955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695450"/>
            <a:ext cx="1346448" cy="134644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364" y="4220051"/>
            <a:ext cx="914400" cy="9144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26" y="4149318"/>
            <a:ext cx="1058416" cy="105841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167" y="4093944"/>
            <a:ext cx="1166614" cy="1166614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755576" y="2996952"/>
            <a:ext cx="832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water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55776" y="2996952"/>
            <a:ext cx="93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coffee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951384" y="2924944"/>
            <a:ext cx="570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tea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971079" y="2857232"/>
            <a:ext cx="712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beer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5576" y="5445224"/>
            <a:ext cx="7152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wine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744739" y="5373216"/>
            <a:ext cx="750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coke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853634" y="5373216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lemonade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006408" y="5260558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juice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817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2123" y="620688"/>
            <a:ext cx="29306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solidFill>
                  <a:schemeClr val="bg2">
                    <a:lumMod val="75000"/>
                  </a:schemeClr>
                </a:solidFill>
              </a:rPr>
              <a:t>Other</a:t>
            </a:r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 food</a:t>
            </a:r>
            <a:endParaRPr lang="cs-CZ" sz="4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3644" y="1340768"/>
            <a:ext cx="4733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na obrázek pro správný název jídla.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97152"/>
            <a:ext cx="742470" cy="74247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44" y="1738102"/>
            <a:ext cx="1125880" cy="112588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44" y="3083064"/>
            <a:ext cx="1124440" cy="112444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710100"/>
            <a:ext cx="1142392" cy="114239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880" y="3083064"/>
            <a:ext cx="1043418" cy="104341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412" y="4909803"/>
            <a:ext cx="810240" cy="81024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026" y="3325075"/>
            <a:ext cx="712282" cy="71228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026" y="1763180"/>
            <a:ext cx="909856" cy="90985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326" y="1738102"/>
            <a:ext cx="885972" cy="88597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173944"/>
            <a:ext cx="993226" cy="99322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166" y="4923613"/>
            <a:ext cx="809643" cy="809643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760237" y="280855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bread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91583" y="2804612"/>
            <a:ext cx="859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butter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2804612"/>
            <a:ext cx="699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ham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37326" y="2750572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cheese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27584" y="4252446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jam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866166" y="4294875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egg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741323" y="4180438"/>
            <a:ext cx="898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salami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37939" y="4138661"/>
            <a:ext cx="1215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sausages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34858" y="5579948"/>
            <a:ext cx="99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cereals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602375" y="5836622"/>
            <a:ext cx="1337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i</a:t>
            </a:r>
            <a:r>
              <a:rPr lang="cs-CZ" dirty="0" err="1" smtClean="0"/>
              <a:t>ce</a:t>
            </a:r>
            <a:r>
              <a:rPr lang="cs-CZ" dirty="0" smtClean="0"/>
              <a:t> </a:t>
            </a:r>
            <a:r>
              <a:rPr lang="cs-CZ" dirty="0" err="1" smtClean="0"/>
              <a:t>cream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727078" y="5733256"/>
            <a:ext cx="74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pizza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744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55679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r>
              <a:rPr lang="cs-CZ" dirty="0"/>
              <a:t>http://office.microsoft.com/cs-cz</a:t>
            </a:r>
          </a:p>
        </p:txBody>
      </p:sp>
    </p:spTree>
    <p:extLst>
      <p:ext uri="{BB962C8B-B14F-4D97-AF65-F5344CB8AC3E}">
        <p14:creationId xmlns:p14="http://schemas.microsoft.com/office/powerpoint/2010/main" val="123864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169</TotalTime>
  <Words>110</Words>
  <Application>Microsoft Office PowerPoint</Application>
  <PresentationFormat>Předvádění na obrazovce (4:3)</PresentationFormat>
  <Paragraphs>56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Austin</vt:lpstr>
      <vt:lpstr>Prezentace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20</cp:revision>
  <dcterms:created xsi:type="dcterms:W3CDTF">2011-08-25T14:07:40Z</dcterms:created>
  <dcterms:modified xsi:type="dcterms:W3CDTF">2011-09-17T12:45:19Z</dcterms:modified>
</cp:coreProperties>
</file>