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BEBCF-2B37-4AF8-B314-CDDE2234374A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A5D757-496D-47B8-869E-363E597AA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968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626563-B304-4DB4-A2DB-890A76610FDE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D60CA-0845-44EA-8CCC-7945D1B26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734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0A14D-F34D-47AF-B6C6-48F6C8C2F2AB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609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1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2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1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B83D68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B7A76EE-D85A-4148-A57B-795B162200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996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4001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327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9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9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110184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7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1" y="1444295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444295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042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848967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29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631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3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3" y="6407945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3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7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3" y="5791254"/>
            <a:ext cx="3402315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9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855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30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454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4" y="274641"/>
            <a:ext cx="1777471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173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7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3" y="5791254"/>
            <a:ext cx="3402315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9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9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3" y="6407945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5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329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m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m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357543"/>
              </p:ext>
            </p:extLst>
          </p:nvPr>
        </p:nvGraphicFramePr>
        <p:xfrm>
          <a:off x="179512" y="1772816"/>
          <a:ext cx="8730877" cy="44506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8130"/>
                <a:gridCol w="7032747"/>
              </a:tblGrid>
              <a:tr h="303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VY_32_INOVACE_ICT_7B_12B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77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3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3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7.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45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Využívání informačních a komunikačních technologií,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77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vorba prezentací v Power pointu – animace a přechody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77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3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1.3.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39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Propojení výkladu a práce s PC. Žáci se naučí používat animace a přechody v prezentaci, a tím se budou snažit vložit do svých prezentací dynamiku. </a:t>
                      </a:r>
                      <a:endParaRPr kumimoji="0" lang="cs-CZ" sz="1200" b="0" i="0" u="none" strike="noStrike" kern="1200" cap="none" spc="0" normalizeH="0" noProof="0" dirty="0" smtClean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008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Tvorba prezentací </a:t>
            </a:r>
            <a:br>
              <a:rPr lang="cs-CZ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v programu Power Point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77071"/>
            <a:ext cx="8062664" cy="792089"/>
          </a:xfrm>
        </p:spPr>
        <p:txBody>
          <a:bodyPr>
            <a:normAutofit fontScale="925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Belwe Bd AT" pitchFamily="2" charset="0"/>
                <a:cs typeface="Times New Roman" pitchFamily="18" charset="0"/>
              </a:rPr>
              <a:t>Animace a přechody v prezentaci</a:t>
            </a:r>
            <a:endParaRPr lang="cs-CZ" sz="4000" b="1" dirty="0">
              <a:solidFill>
                <a:schemeClr val="tx1"/>
              </a:solidFill>
              <a:latin typeface="Belwe Bd AT" pitchFamily="2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4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to pohybové efekty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používají se při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přechodu od jednoho snímku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druhému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přechody se přidávají na každém snímku v nabídce PŘECHODY (nahoře na pásu karet)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každého přechodu je možnost nastavení dalších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efektů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přechodu můžeme nastavit:</a:t>
            </a:r>
          </a:p>
          <a:p>
            <a:pPr marL="7207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dobu trvání přechodu</a:t>
            </a:r>
          </a:p>
          <a:p>
            <a:pPr marL="7207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přidat zvuk</a:t>
            </a:r>
          </a:p>
          <a:p>
            <a:pPr marL="7207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nastavení použití u všech snímků</a:t>
            </a:r>
          </a:p>
          <a:p>
            <a:pPr marL="7207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způsob přechodu na další snímek – buď nastavení klikáním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myší nebo načasovat přechod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  <a:latin typeface="Belwe Bd AT" pitchFamily="2" charset="0"/>
              </a:rPr>
              <a:t>Přechody</a:t>
            </a:r>
            <a:endParaRPr lang="cs-CZ" sz="3200" b="0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972"/>
          <a:stretch/>
        </p:blipFill>
        <p:spPr>
          <a:xfrm>
            <a:off x="2771800" y="116632"/>
            <a:ext cx="6166042" cy="864096"/>
          </a:xfrm>
          <a:prstGeom prst="rect">
            <a:avLst/>
          </a:prstGeom>
        </p:spPr>
      </p:pic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5" y="4221088"/>
            <a:ext cx="2870212" cy="1080120"/>
          </a:xfrm>
          <a:prstGeom prst="rect">
            <a:avLst/>
          </a:prstGeom>
        </p:spPr>
      </p:pic>
      <p:pic>
        <p:nvPicPr>
          <p:cNvPr id="8" name="Obrázek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3" y="2780928"/>
            <a:ext cx="720081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41975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3"/>
            <a:ext cx="8291264" cy="48105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efekty, které lze přiřadit k objektům v prezentaci (text, obrázek…)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nejdříve musíte určit objekt, kde chcete animaci použít – poté klikneme na záložku ANIMACE a otevřou se tyto možnosti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vyberete animaci, která se vám líbí a přiřadíte ji k objektu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každé animace můžete změnit její vlastnosti – MOŽNOSTI EFEKTU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  <a:latin typeface="Belwe Bd AT" pitchFamily="2" charset="0"/>
              </a:rPr>
              <a:t>Animace</a:t>
            </a:r>
            <a:endParaRPr lang="cs-CZ" sz="3200" dirty="0"/>
          </a:p>
        </p:txBody>
      </p:sp>
      <p:pic>
        <p:nvPicPr>
          <p:cNvPr id="5" name="Obrázek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010"/>
          <a:stretch/>
        </p:blipFill>
        <p:spPr bwMode="auto">
          <a:xfrm>
            <a:off x="395536" y="2852935"/>
            <a:ext cx="7992888" cy="98608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88" r="43128"/>
          <a:stretch/>
        </p:blipFill>
        <p:spPr bwMode="auto">
          <a:xfrm>
            <a:off x="2051720" y="4889326"/>
            <a:ext cx="648072" cy="10081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9190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1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animace je možné dodatečně upravovat – stačí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otevřít PODOKNO ANIMACÍ – okno se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zobrazí vpravo na obrazovce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změna efektu – kliknout pravým tlačítkem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efekt – zobrazí se tyto možnosti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upravit lze možnost jak spustit daný efekt (kliknutím nebo automaticky), dále časování efektu, zvuk …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81" t="2" r="28463" b="-113"/>
          <a:stretch/>
        </p:blipFill>
        <p:spPr bwMode="auto">
          <a:xfrm>
            <a:off x="6732240" y="332656"/>
            <a:ext cx="1955130" cy="10801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628800"/>
            <a:ext cx="2527548" cy="2808312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004" y="2564904"/>
            <a:ext cx="2520280" cy="241002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732240" y="332656"/>
            <a:ext cx="1955130" cy="288032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499992" y="1196752"/>
            <a:ext cx="1800200" cy="4320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499992" y="2276872"/>
            <a:ext cx="504056" cy="75608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23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48607"/>
            <a:ext cx="8229600" cy="4458685"/>
          </a:xfrm>
        </p:spPr>
        <p:txBody>
          <a:bodyPr/>
          <a:lstStyle/>
          <a:p>
            <a:r>
              <a:rPr lang="cs-CZ" dirty="0" smtClean="0"/>
              <a:t>u animací je možné nastavit jejich spuštění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okud máte na snímku více animací je možné dodatečně změnit jejich pořadí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290" y="2492896"/>
            <a:ext cx="4536504" cy="1215951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2955590" y="1988840"/>
            <a:ext cx="864096" cy="5040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6516216" y="2780928"/>
            <a:ext cx="1440160" cy="151216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67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842F73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216</Words>
  <Application>Microsoft Office PowerPoint</Application>
  <PresentationFormat>Předvádění na obrazovce (4:3)</PresentationFormat>
  <Paragraphs>56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Tvorba prezentací  v programu Power Point</vt:lpstr>
      <vt:lpstr>Přechody</vt:lpstr>
      <vt:lpstr>Animace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Vackovi</dc:creator>
  <cp:lastModifiedBy>Správce</cp:lastModifiedBy>
  <cp:revision>19</cp:revision>
  <cp:lastPrinted>2013-03-01T11:46:28Z</cp:lastPrinted>
  <dcterms:created xsi:type="dcterms:W3CDTF">2012-11-12T16:30:34Z</dcterms:created>
  <dcterms:modified xsi:type="dcterms:W3CDTF">2013-11-29T18:53:37Z</dcterms:modified>
</cp:coreProperties>
</file>