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71FDE8-8EE3-435F-805C-6B3E4D4C4D7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85D0D5-40D0-4F42-8EFE-F79639F55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238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6E2D06A-BA02-4B38-BBEA-86A09E8908C2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CA39C6D-BA14-4BE5-B89D-2A6FE421290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d/d3/Kruhov%C3%A1_topologie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977236"/>
              </p:ext>
            </p:extLst>
          </p:nvPr>
        </p:nvGraphicFramePr>
        <p:xfrm>
          <a:off x="1187623" y="1772813"/>
          <a:ext cx="7751323" cy="4536508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1507609"/>
                <a:gridCol w="6243714"/>
              </a:tblGrid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VY_32_INOVACE_ICT_8B_4B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819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Informační a komunikační</a:t>
                      </a:r>
                      <a:r>
                        <a:rPr lang="cs-CZ" sz="1200" baseline="0" dirty="0" smtClean="0">
                          <a:effectLst/>
                        </a:rPr>
                        <a:t> technologie (ICT)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Topologie sítí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15. 2. 2012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3770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159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 druhé části se žáci seznámí s topologií počítačových sítí – výhody, nevýhody, použití. Při hodině se využívá dataprojektor</a:t>
                      </a:r>
                      <a:r>
                        <a:rPr lang="cs-CZ" sz="1200" baseline="0" dirty="0" smtClean="0"/>
                        <a:t> a počítače.</a:t>
                      </a:r>
                      <a:endParaRPr lang="cs-CZ" sz="1200" dirty="0" smtClean="0"/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634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Topologie sítí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Rozlišujeme tři základní topologie: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39496" indent="-457200" fontAlgn="auto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Sběrnice (BUS)</a:t>
            </a:r>
          </a:p>
          <a:p>
            <a:pPr marL="539496" indent="-457200" fontAlgn="auto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Hvězda (STAR)</a:t>
            </a:r>
          </a:p>
          <a:p>
            <a:pPr marL="539496" indent="-457200" fontAlgn="auto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Kruh (RING)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34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Sběrnice (BUS)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435100" y="1268413"/>
            <a:ext cx="7499350" cy="4979987"/>
          </a:xfrm>
        </p:spPr>
        <p:txBody>
          <a:bodyPr/>
          <a:lstStyle/>
          <a:p>
            <a:pPr marL="88900" indent="-6350">
              <a:buFont typeface="Wingdings 2" pitchFamily="18" charset="2"/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Každá stanice (počítač v síti) je připojena na průběžný kabel, který se nazývá sběrnice. Jedním z připojených počítačů je i server.</a:t>
            </a:r>
          </a:p>
        </p:txBody>
      </p:sp>
      <p:pic>
        <p:nvPicPr>
          <p:cNvPr id="2050" name="Picture 2" descr="http://upload.wikimedia.org/wikipedia/commons/1/11/Bus_Network_Topology.pn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516445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6237312"/>
            <a:ext cx="5040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>
                    <a:lumMod val="75000"/>
                  </a:schemeClr>
                </a:solidFill>
              </a:rPr>
              <a:t>http://</a:t>
            </a:r>
            <a:r>
              <a:rPr lang="cs-CZ" sz="1000" dirty="0" smtClean="0">
                <a:solidFill>
                  <a:schemeClr val="bg1">
                    <a:lumMod val="75000"/>
                  </a:schemeClr>
                </a:solidFill>
              </a:rPr>
              <a:t>commons.wikimedia.org/wiki/File:Bus_Network_Topology.png?uselang=cs</a:t>
            </a:r>
          </a:p>
          <a:p>
            <a:r>
              <a:rPr lang="cs-CZ" sz="1000" dirty="0" smtClean="0">
                <a:solidFill>
                  <a:schemeClr val="bg1">
                    <a:lumMod val="75000"/>
                  </a:schemeClr>
                </a:solidFill>
              </a:rPr>
              <a:t>Autor: Bakshi41c, BY-SA</a:t>
            </a:r>
            <a:endParaRPr lang="cs-CZ" sz="10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68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765175"/>
            <a:ext cx="7499350" cy="5483225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Výhody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 malá cena kabeláže, jednoduchá konstrukce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612900" indent="-1530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Nevýhoda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malá stabilita (když se přeruší kabel, celá síť přestane fungovat)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typ se již téměř nepoužívá.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6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Hvězda (STAR)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076825"/>
          </a:xfrm>
        </p:spPr>
        <p:txBody>
          <a:bodyPr>
            <a:normAutofit/>
          </a:bodyPr>
          <a:lstStyle/>
          <a:p>
            <a:pPr marL="88900" indent="-6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Každá stanice připojena ke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společnému uzlu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aktivnímu prvku sítě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kterým je buďto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rozbočovač (hub)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 modernější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přepínač (switch).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 tvoří základní spojovací jednotku celé sítě. Od rozbočovače vede ke každé stanici samostatný kabel.</a:t>
            </a:r>
          </a:p>
          <a:p>
            <a:pPr marL="88900" indent="-635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344613" indent="-1262063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Výhody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obrovská stabilita, se sítí lze za běhu manipulovat</a:t>
            </a:r>
          </a:p>
          <a:p>
            <a:pPr marL="1344613" indent="-1262063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344613" indent="-1262063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Nevýhoda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vysoká pořizovací cena</a:t>
            </a:r>
          </a:p>
          <a:p>
            <a:pPr marL="1344613" indent="-1262063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344613" indent="-1262063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typ se používá ve všech větších organizacích.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311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4/4b/Hv%C4%9Bzdicov%C3%A1_topolog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6768075" cy="507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65830" y="6309320"/>
            <a:ext cx="43204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>
                    <a:lumMod val="75000"/>
                  </a:schemeClr>
                </a:solidFill>
              </a:rPr>
              <a:t>http://cs.wikipedia.org/wiki/Soubor:Hv%C4%9Bzdicov%C3%A1_topologie.png</a:t>
            </a:r>
          </a:p>
        </p:txBody>
      </p:sp>
    </p:spTree>
    <p:extLst>
      <p:ext uri="{BB962C8B-B14F-4D97-AF65-F5344CB8AC3E}">
        <p14:creationId xmlns:p14="http://schemas.microsoft.com/office/powerpoint/2010/main" val="1905582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Kruh (RING)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8900" indent="-6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Kabel prochází od jedné pracovní stanice ke druhé a celá síť je uzavřena do kruhu.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Výhoda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nízká pořizovací cena, jednoduchá montáž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612900" indent="-1530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Nevýhody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nízká stabilita, nutnost zakončit síť v místě počátku</a:t>
            </a:r>
          </a:p>
          <a:p>
            <a:pPr marL="1612900" indent="-153035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612900" indent="-1530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Ani tento typ jako sběrnice</a:t>
            </a:r>
          </a:p>
          <a:p>
            <a:pPr marL="1612900" indent="-1530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moc nepoužívá.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Soubor:Kruhová topologi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82702" y="6306617"/>
            <a:ext cx="37444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>
                    <a:lumMod val="75000"/>
                  </a:schemeClr>
                </a:solidFill>
              </a:rPr>
              <a:t>http://cs.wikipedia.org/wiki/Soubor:Kruhov%C3%A1_topologie.PNG</a:t>
            </a:r>
          </a:p>
        </p:txBody>
      </p:sp>
    </p:spTree>
    <p:extLst>
      <p:ext uri="{BB962C8B-B14F-4D97-AF65-F5344CB8AC3E}">
        <p14:creationId xmlns:p14="http://schemas.microsoft.com/office/powerpoint/2010/main" val="2504571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68760"/>
            <a:ext cx="7498080" cy="1008112"/>
          </a:xfrm>
        </p:spPr>
        <p:txBody>
          <a:bodyPr>
            <a:normAutofit fontScale="92500" lnSpcReduction="20000"/>
          </a:bodyPr>
          <a:lstStyle/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 smtClean="0"/>
              <a:t>Obrázky čerpány z webových stránek:</a:t>
            </a:r>
          </a:p>
          <a:p>
            <a:pPr marL="82296" indent="0">
              <a:buNone/>
              <a:defRPr/>
            </a:pPr>
            <a:r>
              <a:rPr lang="cs-CZ" sz="1400" dirty="0"/>
              <a:t>http://commons.wikimedia.org/wiki/File:Bus_Network_Topology.png?uselang=cs</a:t>
            </a:r>
            <a:endParaRPr lang="cs-CZ" sz="1400" dirty="0" smtClean="0"/>
          </a:p>
          <a:p>
            <a:pPr marL="82296" indent="0">
              <a:buNone/>
              <a:defRPr/>
            </a:pP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cs.wikipedia.org/wiki/Soubor:Hv%C4%9Bzdicov%C3%A1_topologie.png</a:t>
            </a:r>
          </a:p>
          <a:p>
            <a:pPr marL="82296" indent="0">
              <a:buNone/>
              <a:defRPr/>
            </a:pPr>
            <a:r>
              <a:rPr lang="cs-CZ" sz="1400" dirty="0"/>
              <a:t>http://cs.wikipedia.org/wiki/Soubor:Kruhov%C3%A1_topologie.PNG</a:t>
            </a:r>
            <a:endParaRPr lang="cs-CZ" sz="14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4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4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4029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40</TotalTime>
  <Words>315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Topologie sítí</vt:lpstr>
      <vt:lpstr>Sběrnice (BUS)</vt:lpstr>
      <vt:lpstr>Prezentace aplikace PowerPoint</vt:lpstr>
      <vt:lpstr>Hvězda (STAR)</vt:lpstr>
      <vt:lpstr>Prezentace aplikace PowerPoint</vt:lpstr>
      <vt:lpstr>Kruh (RING)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Topologie sítí</dc:title>
  <dc:creator>Vackovi</dc:creator>
  <cp:lastModifiedBy>Správce</cp:lastModifiedBy>
  <cp:revision>15</cp:revision>
  <cp:lastPrinted>2012-03-27T09:22:19Z</cp:lastPrinted>
  <dcterms:created xsi:type="dcterms:W3CDTF">2011-09-22T15:20:45Z</dcterms:created>
  <dcterms:modified xsi:type="dcterms:W3CDTF">2013-11-29T18:45:17Z</dcterms:modified>
</cp:coreProperties>
</file>