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4BEBCF-2B37-4AF8-B314-CDDE2234374A}" type="datetimeFigureOut">
              <a:rPr lang="cs-CZ" smtClean="0"/>
              <a:t>21.12.2013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5D757-496D-47B8-869E-363E597AA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8968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26563-B304-4DB4-A2DB-890A76610FDE}" type="datetimeFigureOut">
              <a:rPr lang="cs-CZ" smtClean="0"/>
              <a:t>21.12.2013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5D60CA-0845-44EA-8CCC-7945D1B26A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734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0A14D-F34D-47AF-B6C6-48F6C8C2F2AB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609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2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1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A4B3060-A0BE-4258-AC72-31DF0FC5B116}" type="datetimeFigureOut">
              <a:rPr lang="cs-CZ" smtClean="0"/>
              <a:pPr/>
              <a:t>21.12.2013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B83D68">
                  <a:tint val="2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7A76EE-D85A-4148-A57B-795B1622007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996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84001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white"/>
                </a:solidFill>
              </a:rPr>
              <a:pPr/>
              <a:t>21.12.2013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3273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white"/>
                </a:solidFill>
              </a:rPr>
              <a:pPr/>
              <a:t>21.12.2013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11018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1" y="1444295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444295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424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white"/>
                </a:solidFill>
              </a:rPr>
              <a:pPr/>
              <a:t>21.12.2013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848967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290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6313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3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A4B3060-A0BE-4258-AC72-31DF0FC5B116}" type="datetimeFigureOut">
              <a:rPr lang="cs-CZ" smtClean="0">
                <a:solidFill>
                  <a:prstClr val="white"/>
                </a:solidFill>
              </a:rPr>
              <a:pPr/>
              <a:t>21.12.2013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7A76EE-D85A-4148-A57B-795B16220071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3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8553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30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454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1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173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A4B3060-A0BE-4258-AC72-31DF0FC5B116}" type="datetimeFigureOut">
              <a:rPr lang="cs-CZ" smtClean="0">
                <a:solidFill>
                  <a:prstClr val="black"/>
                </a:solidFill>
              </a:rPr>
              <a:pPr/>
              <a:t>21.12.2013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7A76EE-D85A-4148-A57B-795B16220071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329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09008"/>
              </p:ext>
            </p:extLst>
          </p:nvPr>
        </p:nvGraphicFramePr>
        <p:xfrm>
          <a:off x="755576" y="1628801"/>
          <a:ext cx="7848872" cy="46666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6583"/>
                <a:gridCol w="6322289"/>
              </a:tblGrid>
              <a:tr h="317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VY_32_INOVACE_ICT_7B_12B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332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Základní škola Nové Město nad Metují, Školní 1000, okres Náchod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7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7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7.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1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Využívání informačních a komunikačních technologií, ICT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332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vorba prezentací v Power pointu – animace a přechody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332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CZ.1.07/1.4.00/21.2336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7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1.3.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dirty="0" smtClean="0">
                          <a:effectLst/>
                        </a:rPr>
                        <a:t>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6141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Propojení výkladu a práce s PC. Žáci se naučí používat animace a přechody v prezentaci, a tím se budou snažit vložit do svých prezentací dynamiku. </a:t>
                      </a:r>
                      <a:endParaRPr kumimoji="0" lang="cs-CZ" sz="1200" b="0" i="0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1" y="188640"/>
            <a:ext cx="5743575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008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Tvorba prezentací </a:t>
            </a:r>
            <a:br>
              <a:rPr lang="cs-CZ" dirty="0" smtClean="0">
                <a:solidFill>
                  <a:schemeClr val="tx1"/>
                </a:solidFill>
                <a:latin typeface="Belwe Bd AT" pitchFamily="2" charset="0"/>
              </a:rPr>
            </a:br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v programu Power Point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077071"/>
            <a:ext cx="8062664" cy="792089"/>
          </a:xfrm>
        </p:spPr>
        <p:txBody>
          <a:bodyPr>
            <a:normAutofit fontScale="92500"/>
          </a:bodyPr>
          <a:lstStyle/>
          <a:p>
            <a:r>
              <a:rPr lang="cs-CZ" sz="4000" b="1" dirty="0" smtClean="0">
                <a:solidFill>
                  <a:schemeClr val="tx1"/>
                </a:solidFill>
                <a:latin typeface="Belwe Bd AT" pitchFamily="2" charset="0"/>
                <a:cs typeface="Times New Roman" pitchFamily="18" charset="0"/>
              </a:rPr>
              <a:t>Animace a přechody v prezentaci</a:t>
            </a:r>
            <a:endParaRPr lang="cs-CZ" sz="4000" b="1" dirty="0">
              <a:solidFill>
                <a:schemeClr val="tx1"/>
              </a:solidFill>
              <a:latin typeface="Belwe Bd AT" pitchFamily="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94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3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jsou to pohybové efekty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používají se při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přechodu od jednoho snímku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druhému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přechody se přidávají na každém snímku v nabídce PŘECHODY (nahoře na pásu karet)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každého přechodu je možnost nastavení dalších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efektů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přechodu můžeme nastavit:</a:t>
            </a:r>
          </a:p>
          <a:p>
            <a:pPr marL="720725" indent="-25558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dobu trvání přechodu</a:t>
            </a:r>
          </a:p>
          <a:p>
            <a:pPr marL="720725" indent="-25558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přidat zvuk</a:t>
            </a:r>
          </a:p>
          <a:p>
            <a:pPr marL="720725" indent="-25558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nastavení použití u všech snímků</a:t>
            </a:r>
          </a:p>
          <a:p>
            <a:pPr marL="720725" indent="-25558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způsob přechodu na další snímek – buď nastavení klikáním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myší nebo načasovat přechod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0" dirty="0" smtClean="0">
                <a:solidFill>
                  <a:schemeClr val="tx1"/>
                </a:solidFill>
                <a:latin typeface="Belwe Bd AT" pitchFamily="2" charset="0"/>
              </a:rPr>
              <a:t>Přechody</a:t>
            </a:r>
            <a:endParaRPr lang="cs-CZ" sz="3200" b="0" dirty="0">
              <a:solidFill>
                <a:schemeClr val="tx1"/>
              </a:solidFill>
              <a:latin typeface="Belwe Bd AT" pitchFamily="2" charset="0"/>
            </a:endParaRPr>
          </a:p>
        </p:txBody>
      </p:sp>
      <p:pic>
        <p:nvPicPr>
          <p:cNvPr id="5" name="Obrázek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72"/>
          <a:stretch/>
        </p:blipFill>
        <p:spPr>
          <a:xfrm>
            <a:off x="2771800" y="116632"/>
            <a:ext cx="6166042" cy="864096"/>
          </a:xfrm>
          <a:prstGeom prst="rect">
            <a:avLst/>
          </a:prstGeom>
        </p:spPr>
      </p:pic>
      <p:pic>
        <p:nvPicPr>
          <p:cNvPr id="7" name="Obrázek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4221088"/>
            <a:ext cx="2870212" cy="1080120"/>
          </a:xfrm>
          <a:prstGeom prst="rect">
            <a:avLst/>
          </a:prstGeom>
        </p:spPr>
      </p:pic>
      <p:pic>
        <p:nvPicPr>
          <p:cNvPr id="8" name="Obrázek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3" y="2780928"/>
            <a:ext cx="720081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1975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196753"/>
            <a:ext cx="8291264" cy="481054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efekty, které lze přiřadit k objektům v prezentaci (text, obrázek…)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nejdříve musíte určit objekt, kde chcete animaci použít – poté klikneme na záložku ANIMACE a otevřou se tyto možnosti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vyberete animaci, která se vám líbí a přiřadíte ji k objektu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každé animace můžete změnit její vlastnosti – MOŽNOSTI EFEKTU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0" dirty="0" smtClean="0">
                <a:solidFill>
                  <a:schemeClr val="tx1"/>
                </a:solidFill>
                <a:latin typeface="Belwe Bd AT" pitchFamily="2" charset="0"/>
              </a:rPr>
              <a:t>Animace</a:t>
            </a:r>
            <a:endParaRPr lang="cs-CZ" sz="3200" dirty="0"/>
          </a:p>
        </p:txBody>
      </p:sp>
      <p:pic>
        <p:nvPicPr>
          <p:cNvPr id="5" name="Obrázek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010"/>
          <a:stretch/>
        </p:blipFill>
        <p:spPr bwMode="auto">
          <a:xfrm>
            <a:off x="395536" y="2852935"/>
            <a:ext cx="7992888" cy="9860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brázek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88" r="43128"/>
          <a:stretch/>
        </p:blipFill>
        <p:spPr bwMode="auto">
          <a:xfrm>
            <a:off x="2051720" y="4889326"/>
            <a:ext cx="648072" cy="10081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190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1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animace je možné dodatečně upravovat – stačí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otevřít PODOKNO ANIMACÍ – okno se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zobrazí vpravo na obrazovce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změna efektu – kliknout pravým tlačítkem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efekt – zobrazí se tyto možnosti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upravit lze možnost jak spustit daný efekt (kliknutím nebo automaticky), dále časování efektu, zvuk …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81" t="2" r="28463" b="-113"/>
          <a:stretch/>
        </p:blipFill>
        <p:spPr bwMode="auto">
          <a:xfrm>
            <a:off x="6732240" y="332656"/>
            <a:ext cx="1955130" cy="10801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628800"/>
            <a:ext cx="2527548" cy="2808312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004" y="2564904"/>
            <a:ext cx="2520280" cy="2410026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6732240" y="332656"/>
            <a:ext cx="1955130" cy="28803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499992" y="1196752"/>
            <a:ext cx="1800200" cy="4320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4499992" y="2276872"/>
            <a:ext cx="504056" cy="75608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323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48607"/>
            <a:ext cx="8229600" cy="4458685"/>
          </a:xfrm>
        </p:spPr>
        <p:txBody>
          <a:bodyPr/>
          <a:lstStyle/>
          <a:p>
            <a:r>
              <a:rPr lang="cs-CZ" dirty="0" smtClean="0"/>
              <a:t>u animací je možné nastavit jejich spuštění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okud máte na snímku více animací je možné dodatečně změnit jejich pořadí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290" y="2492896"/>
            <a:ext cx="4536504" cy="1215951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>
            <a:off x="2955590" y="1988840"/>
            <a:ext cx="864096" cy="50405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 flipV="1">
            <a:off x="6516216" y="2780928"/>
            <a:ext cx="1440160" cy="151216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67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Všechny obrázky jsou vlastní tvorbou </a:t>
            </a:r>
            <a:r>
              <a:rPr lang="cs-CZ" smtClean="0"/>
              <a:t>autora prezentace.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0004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Vlastní 1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842F73"/>
      </a:hlink>
      <a:folHlink>
        <a:srgbClr val="D490C5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224</Words>
  <Application>Microsoft Office PowerPoint</Application>
  <PresentationFormat>Předvádění na obrazovce (4:3)</PresentationFormat>
  <Paragraphs>57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Prezentace aplikace PowerPoint</vt:lpstr>
      <vt:lpstr>Tvorba prezentací  v programu Power Point</vt:lpstr>
      <vt:lpstr>Přechody</vt:lpstr>
      <vt:lpstr>Animace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Vackovi</dc:creator>
  <cp:lastModifiedBy>Správce</cp:lastModifiedBy>
  <cp:revision>20</cp:revision>
  <cp:lastPrinted>2013-03-01T11:46:28Z</cp:lastPrinted>
  <dcterms:created xsi:type="dcterms:W3CDTF">2012-11-12T16:30:34Z</dcterms:created>
  <dcterms:modified xsi:type="dcterms:W3CDTF">2013-12-21T17:59:00Z</dcterms:modified>
</cp:coreProperties>
</file>