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5319-7FA8-44F4-A8D9-423E8A05A0C9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65410-84E5-4A02-A58E-D141B04E0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88AEB-7648-4BBC-86C2-C397E143EACF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9DB50-F1BF-4DA9-B743-255C1B1D9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023E6-B17C-47A6-B7B2-353A21DE264E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DA382-2AE9-4FA6-AB65-92F65B4D3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405AA-3C46-466F-A982-A1FAC75D30CF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0AF5D-756C-4A72-A910-A04BDC3AB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D3F1D-2A01-45BA-A2C3-E617AE50196A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80972-60E3-4C01-AAE7-D2A38A3F4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8F386-0B55-423B-B364-658DA23F8370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8E615-4E5C-4D37-97A5-50879ED58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BC2E5-BF93-40CF-8954-B4B09664C23E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8931D-A249-418F-ACA8-D3350CC9E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EDB73-1B48-463A-AEF5-BAF64F371900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CAFB2-3685-465E-80D2-46DF339AE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61D68-4955-4E50-93AB-4B49B6CB3AEB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6DF83-7233-4443-9E1D-C21978456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38222-DC7F-4A15-AD33-6A97CBCDCD96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DAA9A-2167-4F43-9F0F-C6F023A8F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07D27-B018-4793-A149-34CB66657AEA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C4758-F09D-4141-B94F-29FDB6C94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1701BC-A526-4ECE-BD5A-ECF90DB24C77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469A72-5762-4975-8BB0-A00654E7C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7651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250" y="2852738"/>
          <a:ext cx="5849938" cy="3130550"/>
        </p:xfrm>
        <a:graphic>
          <a:graphicData uri="http://schemas.openxmlformats.org/drawingml/2006/table">
            <a:tbl>
              <a:tblPr/>
              <a:tblGrid>
                <a:gridCol w="1598613"/>
                <a:gridCol w="4251325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J. E. Purkyně Libochovice a ZUŠ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Jiří Grüner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8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VY_32_INOVACE_45_Polymelodický hudební sloh (závěr gotického umění)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Polymelodický sloh (Ars antiqua, Ars nova)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CZ.1.07/1.4.00/21.2803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Polymelodický hudební sloh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Gotika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Ars</a:t>
            </a:r>
            <a:r>
              <a:rPr lang="cs-CZ" dirty="0" smtClean="0"/>
              <a:t> </a:t>
            </a:r>
            <a:r>
              <a:rPr lang="cs-CZ" dirty="0" err="1" smtClean="0"/>
              <a:t>antiqua</a:t>
            </a:r>
            <a:r>
              <a:rPr lang="cs-CZ" dirty="0" smtClean="0"/>
              <a:t>, </a:t>
            </a:r>
            <a:r>
              <a:rPr lang="cs-CZ" dirty="0" err="1" smtClean="0"/>
              <a:t>Ars</a:t>
            </a:r>
            <a:r>
              <a:rPr lang="cs-CZ" dirty="0" smtClean="0"/>
              <a:t> nova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333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je určena žákům 6. a 7. tříd.</a:t>
            </a:r>
          </a:p>
          <a:p>
            <a:r>
              <a:rPr lang="cs-CZ" smtClean="0"/>
              <a:t>Žáci se seznamují s nejstarší polymelodickou hudbou, která byla ještě před renesancí.</a:t>
            </a:r>
          </a:p>
          <a:p>
            <a:r>
              <a:rPr lang="cs-CZ" smtClean="0"/>
              <a:t>V prezentaci jsou nastíněny i jednotlivé generace škol, které v této době vznikaly.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Ars antiqua (staré umění)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Tento hudební styl je kompoziční technikou gotiky – 12. – 13. století.</a:t>
            </a:r>
          </a:p>
          <a:p>
            <a:r>
              <a:rPr lang="cs-CZ" smtClean="0"/>
              <a:t>Rozvíjí se vícehlasý zpěv.</a:t>
            </a:r>
          </a:p>
          <a:p>
            <a:r>
              <a:rPr lang="cs-CZ" smtClean="0"/>
              <a:t>Přechází se od dvojhlasu až ke čty</a:t>
            </a:r>
            <a:r>
              <a:rPr lang="cs-CZ" smtClean="0">
                <a:latin typeface="Arial" charset="0"/>
              </a:rPr>
              <a:t>ř</a:t>
            </a:r>
            <a:r>
              <a:rPr lang="cs-CZ" smtClean="0"/>
              <a:t>hlasu.</a:t>
            </a:r>
          </a:p>
          <a:p>
            <a:r>
              <a:rPr lang="cs-CZ" smtClean="0"/>
              <a:t>V tomto období vznikají různé typy škol, které jsou samostatným prvkem různých států (Francie, Itálie, Nizozemsko).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Škola v období Ars antiqui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NOTREDAMSKÁ ŠKOLA – vznik v průběhu 12. – 13. století v Paříži na kůru v chrámu Notre Dame.</a:t>
            </a:r>
          </a:p>
          <a:p>
            <a:r>
              <a:rPr lang="cs-CZ" smtClean="0"/>
              <a:t>Slovem ŠKOLA se rozumí sdružení varhaníků tohoto chrámu, nikoli budovu jak dnes.</a:t>
            </a:r>
          </a:p>
          <a:p>
            <a:r>
              <a:rPr lang="cs-CZ" smtClean="0"/>
              <a:t>Zde se začíná uplatňovat vícehlasý zpěv – od dvojhlasu k trojhlasu a čtyřhlasu.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Představitelé Notredamské školy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smtClean="0"/>
              <a:t>Leoninus </a:t>
            </a:r>
            <a:r>
              <a:rPr lang="cs-CZ" smtClean="0"/>
              <a:t>– člen Notredamské školy, skladby napsány ve sbírce </a:t>
            </a:r>
            <a:r>
              <a:rPr lang="cs-CZ" i="1" smtClean="0"/>
              <a:t>Magnus liber organi.</a:t>
            </a:r>
          </a:p>
          <a:p>
            <a:r>
              <a:rPr lang="cs-CZ" b="1" u="sng" smtClean="0"/>
              <a:t>Perotinus – </a:t>
            </a:r>
            <a:r>
              <a:rPr lang="cs-CZ" smtClean="0"/>
              <a:t>člen Notredamské školy, Leoninovu sbírku obohatil o další skladby.</a:t>
            </a:r>
          </a:p>
          <a:p>
            <a:r>
              <a:rPr lang="cs-CZ" b="1" u="sng" smtClean="0"/>
              <a:t>Adam de la Halle – </a:t>
            </a:r>
            <a:r>
              <a:rPr lang="cs-CZ" smtClean="0"/>
              <a:t>píše rytířské zpěvy a hudbu v duchu této školy.</a:t>
            </a:r>
            <a:endParaRPr lang="cs-CZ" b="1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Ars nova (nové umění)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 ½ 14. století</a:t>
            </a:r>
          </a:p>
          <a:p>
            <a:r>
              <a:rPr lang="cs-CZ" smtClean="0"/>
              <a:t>Ars nova je podnícena novým filozofickým myšlením, které se promítá do nastupující renesance.</a:t>
            </a:r>
          </a:p>
          <a:p>
            <a:r>
              <a:rPr lang="cs-CZ" smtClean="0"/>
              <a:t>Hudební výraz je lidovější, než u Ars antiqui.</a:t>
            </a:r>
          </a:p>
          <a:p>
            <a:r>
              <a:rPr lang="cs-CZ" smtClean="0"/>
              <a:t>Tak jako v Ars antice i zde vznikají různé typy škol, které mají značný vliv na vývoj hudby.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Školy v období Ars novy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Jsou zde různé typy škol.</a:t>
            </a:r>
          </a:p>
          <a:p>
            <a:r>
              <a:rPr lang="cs-CZ" smtClean="0"/>
              <a:t>1. Francouzská – představitel </a:t>
            </a:r>
            <a:r>
              <a:rPr lang="cs-CZ" b="1" i="1" smtClean="0"/>
              <a:t>Guillaume de Machaut </a:t>
            </a:r>
            <a:r>
              <a:rPr lang="cs-CZ" smtClean="0"/>
              <a:t>(sekretář Jana Lucemburského), </a:t>
            </a:r>
            <a:r>
              <a:rPr lang="cs-CZ" b="1" i="1" smtClean="0"/>
              <a:t>Philippe de Vitry </a:t>
            </a:r>
            <a:r>
              <a:rPr lang="cs-CZ" smtClean="0"/>
              <a:t>– dal název celému umění.</a:t>
            </a:r>
          </a:p>
          <a:p>
            <a:r>
              <a:rPr lang="cs-CZ" smtClean="0"/>
              <a:t>2. Italská (florentská) – představitel </a:t>
            </a:r>
            <a:r>
              <a:rPr lang="cs-CZ" b="1" i="1" smtClean="0"/>
              <a:t>Francesco Landini </a:t>
            </a:r>
            <a:r>
              <a:rPr lang="cs-CZ" i="1" smtClean="0"/>
              <a:t>– </a:t>
            </a:r>
            <a:r>
              <a:rPr lang="cs-CZ" smtClean="0"/>
              <a:t>slepý varhaník, skladatel, básník – předzvěst renesanční osobnosti.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700" smtClean="0"/>
              <a:t>CMÍRAL, Adolf. </a:t>
            </a:r>
            <a:r>
              <a:rPr lang="cs-CZ" sz="1700" i="1" smtClean="0"/>
              <a:t>Heslo: Staré a nové umění. In: Základní pojmy hudební. </a:t>
            </a:r>
            <a:r>
              <a:rPr lang="cs-CZ" sz="1700" smtClean="0"/>
              <a:t>Praha: Státní nakladatelství krásné literatury, hudby a umění. 1957. str. 201.</a:t>
            </a:r>
          </a:p>
          <a:p>
            <a:r>
              <a:rPr lang="cs-CZ" sz="1700" smtClean="0"/>
              <a:t>MIHULE, Jaroslav. KOVAŘÍK, Vladimír. </a:t>
            </a:r>
            <a:r>
              <a:rPr lang="cs-CZ" sz="1700" i="1" smtClean="0"/>
              <a:t>Heslo: Počátky vokální polyfonie. In: Hudební výchova II., hudba a její svět. </a:t>
            </a:r>
            <a:r>
              <a:rPr lang="cs-CZ" sz="1700" smtClean="0"/>
              <a:t>Praha: Státní pedagogické nakladatelství. 1985. str. 276 – 279.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332</Words>
  <Application>Microsoft Office PowerPoint</Application>
  <PresentationFormat>On-screen Show (4:3)</PresentationFormat>
  <Paragraphs>42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Snímek 1</vt:lpstr>
      <vt:lpstr>Polymelodický hudební sloh</vt:lpstr>
      <vt:lpstr>Anotace</vt:lpstr>
      <vt:lpstr>Ars antiqua (staré umění)</vt:lpstr>
      <vt:lpstr>Škola v období Ars antiqui</vt:lpstr>
      <vt:lpstr>Představitelé Notredamské školy</vt:lpstr>
      <vt:lpstr>Ars nova (nové umění)</vt:lpstr>
      <vt:lpstr>Školy v období Ars novy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9</cp:revision>
  <dcterms:created xsi:type="dcterms:W3CDTF">2012-06-12T13:50:20Z</dcterms:created>
  <dcterms:modified xsi:type="dcterms:W3CDTF">2013-12-21T19:27:53Z</dcterms:modified>
</cp:coreProperties>
</file>