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6" r:id="rId5"/>
    <p:sldId id="267" r:id="rId6"/>
    <p:sldId id="264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FFF9A-C2B3-4EF3-8740-3B6FF98249E5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71188-1523-4907-ACC0-43F1A253B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73113-E528-4BAB-889E-D4CDD0B434EC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E2A57-B5DE-4000-9A2A-C7AC292CB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68209-5830-4385-8FFA-D9D89192BBF6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E9E89-AB28-494A-AE1A-1C2D6628A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B483C-1C0F-45B0-9EC8-B4B446D4A17E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F2C10-A6B9-476A-9A6F-B2F83A7DF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36736-F893-4E51-969A-EB4EBF04800E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2F540-8C7A-4385-BC34-93A2EB034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06782-9E58-479B-8EA8-FFA20E8D4928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B849D-01E8-43EE-B967-2B6589051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E1BE1-B564-4986-A507-1FE33E4474C3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DF31A-D7CC-46DD-956A-9AFD93B693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870B5-AC5B-4D04-985A-F3CA29A9A633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09BA0-34CB-444C-A506-6D4ED94E6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90B21-CA64-4122-A9EF-E10DCFE731F3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C6D30-8080-49FB-BC2C-51BDAE9C1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05EF7-465A-4599-8236-70FFD86A10B8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27B5B-184E-4D29-9450-440DEBFEE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97161-8295-4412-93AE-816AABA60E77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D53E2-6461-4D15-A245-8F50B1929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015866-B2D9-4115-A115-AB7B458E42E2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7D4585-FD0D-4CB5-AB93-C60D7DF3D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7651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250" y="2852738"/>
          <a:ext cx="5849938" cy="3130550"/>
        </p:xfrm>
        <a:graphic>
          <a:graphicData uri="http://schemas.openxmlformats.org/drawingml/2006/table">
            <a:tbl>
              <a:tblPr/>
              <a:tblGrid>
                <a:gridCol w="1598613"/>
                <a:gridCol w="4251325"/>
              </a:tblGrid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J. E. Purkyně Libochovice a ZUŠ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Bc. Jiří Grüner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8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VY_32_INOVACE_49_Ranný evropský vícehlas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Polymelodický sloh (počátky renesance)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CZ.1.07/1.4.00/21.2803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Raný evropský vícehlas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Polymelodický sloh – počátky RENESANCE</a:t>
            </a: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333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Prezentace je určena žákům 6. a 7. tříd.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Žáci se zde seznamují s počátky renesanční hudby.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nastíněn typ hudby, který v této době vznikal a základní představitelé renesanční hudby.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Součástí prezentace je i tajenka s hesly, se kterými se žák v průběhu vyučovacích hodin seznámil.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 k tajence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Středověký husitský zpěv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 Pravěký jednoduchý hudební nástroj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 Čínský hudební nástroj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4. Papež (jméno), který sjednotil gregoriánský chorál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5. Kontrabas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6. Řeka, kterou se nechal inspirovat Bedřich Smetana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7. Večerní písně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8. Závěr skladby – písně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9. Nejmenší smyčcový nástroj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Tajenka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0825" y="1268413"/>
          <a:ext cx="8642350" cy="5400675"/>
        </p:xfrm>
        <a:graphic>
          <a:graphicData uri="http://schemas.openxmlformats.org/drawingml/2006/table">
            <a:tbl>
              <a:tblPr/>
              <a:tblGrid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Tajenka - vyluštění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412875"/>
          <a:ext cx="8135938" cy="4464050"/>
        </p:xfrm>
        <a:graphic>
          <a:graphicData uri="http://schemas.openxmlformats.org/drawingml/2006/table">
            <a:tbl>
              <a:tblPr/>
              <a:tblGrid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  <a:gridCol w="813691"/>
              </a:tblGrid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960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Počátky renesance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000" smtClean="0"/>
              <a:t>15. – 16. století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Renesance představuje vyvrcholení polymelodického slohu a navázala na francouzskou Ars novu.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Jedná se převážně o územní oblast dnešního Holandska, Belgie, Lucemburska a severní části Francie.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Dochází k velkému rozmachu (hospodářský rozmach, objevné plavby – 1492 objevení Ameriky Kr</a:t>
            </a:r>
            <a:r>
              <a:rPr lang="cs-CZ" sz="3000" smtClean="0">
                <a:latin typeface="Arial" charset="0"/>
              </a:rPr>
              <a:t>i</a:t>
            </a:r>
            <a:r>
              <a:rPr lang="cs-CZ" sz="3000" smtClean="0"/>
              <a:t>štofem Kolombem), lidského myšlení a ideálů.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Charakteristické znaky renesance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Toto období je někdy označováno jako franko-flámská epocha, nebo období nizozemských škol (uvádí se 3. – 5. generací nizozemských škol).</a:t>
            </a:r>
          </a:p>
          <a:p>
            <a:r>
              <a:rPr lang="cs-CZ" smtClean="0"/>
              <a:t>Je kladen důraz na zpívanou formu hudby, oproti hudbě instrumentální. (Tzv. typ a capella).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Oblíbené formy renesance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Mše – je chápána jako cyklus </a:t>
            </a:r>
            <a:r>
              <a:rPr lang="cs-CZ" dirty="0" err="1" smtClean="0"/>
              <a:t>motetů</a:t>
            </a:r>
            <a:r>
              <a:rPr lang="cs-CZ" dirty="0" smtClean="0"/>
              <a:t> (</a:t>
            </a:r>
            <a:r>
              <a:rPr lang="cs-CZ" dirty="0" err="1" smtClean="0"/>
              <a:t>Missa</a:t>
            </a:r>
            <a:r>
              <a:rPr lang="cs-CZ" dirty="0" smtClean="0"/>
              <a:t> </a:t>
            </a:r>
            <a:r>
              <a:rPr lang="cs-CZ" dirty="0" err="1" smtClean="0"/>
              <a:t>parodia</a:t>
            </a:r>
            <a:r>
              <a:rPr lang="cs-CZ" dirty="0" smtClean="0"/>
              <a:t>, </a:t>
            </a:r>
            <a:r>
              <a:rPr lang="cs-CZ" dirty="0" err="1" smtClean="0"/>
              <a:t>Missa</a:t>
            </a:r>
            <a:r>
              <a:rPr lang="cs-CZ" dirty="0" smtClean="0"/>
              <a:t> sine </a:t>
            </a:r>
            <a:r>
              <a:rPr lang="cs-CZ" dirty="0" err="1" smtClean="0"/>
              <a:t>nomine</a:t>
            </a:r>
            <a:r>
              <a:rPr lang="cs-CZ" dirty="0" smtClean="0"/>
              <a:t> – bezejmenná, Diskantová mše).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 </a:t>
            </a:r>
            <a:r>
              <a:rPr lang="cs-CZ" dirty="0" err="1" smtClean="0"/>
              <a:t>Conduktus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 </a:t>
            </a:r>
            <a:r>
              <a:rPr lang="cs-CZ" dirty="0" err="1" smtClean="0"/>
              <a:t>Motetus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4. </a:t>
            </a:r>
            <a:r>
              <a:rPr lang="cs-CZ" dirty="0" err="1" smtClean="0"/>
              <a:t>Chanson</a:t>
            </a:r>
            <a:r>
              <a:rPr lang="cs-CZ" dirty="0" smtClean="0"/>
              <a:t> – lidovější obdoba motetu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Toto období je nazýváno (označeno) jako </a:t>
            </a:r>
            <a:r>
              <a:rPr lang="cs-CZ" b="1" dirty="0" smtClean="0"/>
              <a:t>„ZLATÝ VĚK KONTRAPUNKTU“.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Představitelé renesance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Guillaume Dufay</a:t>
            </a:r>
          </a:p>
          <a:p>
            <a:r>
              <a:rPr lang="cs-CZ" smtClean="0"/>
              <a:t>Jean Ockeghem</a:t>
            </a:r>
          </a:p>
          <a:p>
            <a:r>
              <a:rPr lang="cs-CZ" smtClean="0"/>
              <a:t>Josguin Despres</a:t>
            </a:r>
          </a:p>
          <a:p>
            <a:r>
              <a:rPr lang="cs-CZ" smtClean="0"/>
              <a:t>Clement Janeguin</a:t>
            </a:r>
          </a:p>
          <a:p>
            <a:r>
              <a:rPr lang="cs-CZ" smtClean="0"/>
              <a:t>Giovanni Pierluigi da Palestrina</a:t>
            </a:r>
          </a:p>
          <a:p>
            <a:r>
              <a:rPr lang="cs-CZ" smtClean="0"/>
              <a:t>Orlando di Lasso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700" smtClean="0"/>
              <a:t>CMÍRAL, Adolf. </a:t>
            </a:r>
            <a:r>
              <a:rPr lang="cs-CZ" sz="1700" i="1" smtClean="0"/>
              <a:t>Heslo: Hudební novověk – Nizozemská škola In: Základní pojmy hudební. </a:t>
            </a:r>
            <a:r>
              <a:rPr lang="cs-CZ" sz="1700" smtClean="0"/>
              <a:t>Praha: Státní nakladatelství krásné literatury, hudby a umění. 1957. str. 211 - 217.</a:t>
            </a:r>
          </a:p>
          <a:p>
            <a:r>
              <a:rPr lang="cs-CZ" sz="1700" smtClean="0"/>
              <a:t>MIHULE, Jaroslav. KOVAŘÍK, Vladimír. </a:t>
            </a:r>
            <a:r>
              <a:rPr lang="cs-CZ" sz="1700" i="1" smtClean="0"/>
              <a:t>Heslo: Hudba epochy renesance. In: Hudební výchova II., hudba a její svět. </a:t>
            </a:r>
            <a:r>
              <a:rPr lang="cs-CZ" sz="1700" smtClean="0"/>
              <a:t>Praha: Státní pedagogické nakladatelství. 1985. str. 282 - 290.</a:t>
            </a:r>
          </a:p>
          <a:p>
            <a:r>
              <a:rPr lang="cs-CZ" sz="1700" smtClean="0"/>
              <a:t>Tajenka – viz. autor práce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385</Words>
  <Application>Microsoft Office PowerPoint</Application>
  <PresentationFormat>On-screen Show (4:3)</PresentationFormat>
  <Paragraphs>169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sady Office</vt:lpstr>
      <vt:lpstr>Snímek 1</vt:lpstr>
      <vt:lpstr>Raný evropský vícehlas</vt:lpstr>
      <vt:lpstr>Anotace</vt:lpstr>
      <vt:lpstr>Otázky k tajence</vt:lpstr>
      <vt:lpstr>Tajenka</vt:lpstr>
      <vt:lpstr>Tajenka - vyluštění</vt:lpstr>
      <vt:lpstr>Počátky renesance</vt:lpstr>
      <vt:lpstr>Charakteristické znaky renesance</vt:lpstr>
      <vt:lpstr>Oblíbené formy renesance</vt:lpstr>
      <vt:lpstr>Představitelé renesance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16</cp:revision>
  <dcterms:created xsi:type="dcterms:W3CDTF">2012-06-11T15:28:47Z</dcterms:created>
  <dcterms:modified xsi:type="dcterms:W3CDTF">2013-12-21T19:35:48Z</dcterms:modified>
</cp:coreProperties>
</file>