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E1879-7EE3-4E0B-9F48-EB4A5B7441BA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26159-D707-4F5A-B6AC-CD74B9173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39318-2EDE-4BAB-9CCF-B8D757F89A6E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150A7-6666-4F33-B240-2397B9966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B1065-2C0C-4129-B254-8E001E8D396E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E9780-DDC3-400B-B839-6292C60E3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465B9-F59B-4FCA-B7E4-3CD67A13D39B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D3E1A-168D-4BC2-A946-0344CB4EA3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1C1D6-B129-4EFD-B333-F8F54108BB22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EEE68-D773-44F3-8432-0EC8C7FEF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E408F-A29A-4E63-9097-0078EB0EF3D9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C23AC-BC78-44EF-90F6-5C3F0FB60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BFAE-6664-4B0B-9362-460D8C8031F1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399FF-457B-467D-B740-806A9ED69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FE196-2A1A-4A15-95C5-BC40E147450B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2B8B5-3C4B-4C3F-A2E3-8C5AE3917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CA5BF-6D1E-4073-B3E1-656D1A15EED5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4616D-0949-47FB-82AF-BB40D601F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68759-9F78-4C98-A6EE-F7C2E12DBA94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ADF8F-F013-4154-8857-71F11CE00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42AF1-FF25-4D0D-A230-F21B1ADE97CD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C1939-EA52-4B51-A643-EA6AC8CF4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4DE676-423C-4A43-AE96-69F3A3CF2D19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F04E886-DC8A-4F9E-9E0B-121D2CE044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havica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5-VT39Hx78" TargetMode="External"/><Relationship Id="rId2" Type="http://schemas.openxmlformats.org/officeDocument/2006/relationships/hyperlink" Target="http://www.youtube.com/watch?v=1_3DDRUID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eIct9dw65cY" TargetMode="External"/><Relationship Id="rId4" Type="http://schemas.openxmlformats.org/officeDocument/2006/relationships/hyperlink" Target="http://www.youtube.com/watch?v=xlZ-62_NCM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hyperlink" Target="http://cs.wikipedia.org/wiki/Soubor:Jaromir_Nohavica_in_Brno_March_9th_201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7651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250" y="2852738"/>
          <a:ext cx="5849938" cy="3024187"/>
        </p:xfrm>
        <a:graphic>
          <a:graphicData uri="http://schemas.openxmlformats.org/drawingml/2006/table">
            <a:tbl>
              <a:tblPr/>
              <a:tblGrid>
                <a:gridCol w="1598613"/>
                <a:gridCol w="4251325"/>
              </a:tblGrid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J. E. Purkyně Libochovice a ZUŠ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Bc. Jiří Grüner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8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VY_32_INOVACE_52_Jarek Nohavica – představitel folklorní hudby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Jarek Nohavica – život a dílo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CZ.1.07/1.4.00/21.2803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Jarek Nohavica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24300" y="3886200"/>
            <a:ext cx="38481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Život a dílo českého folkloristy</a:t>
            </a: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404813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2" descr="Soubor:Jaromir Nohavica in Brno March 9th 201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3213100"/>
            <a:ext cx="2808287" cy="348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je určena žákům 9. tříd základních škol.</a:t>
            </a:r>
          </a:p>
          <a:p>
            <a:r>
              <a:rPr lang="cs-CZ" smtClean="0"/>
              <a:t>Žáci se seznamují se skladatelem textů a hudby Jarkem Nohavicou, jako jedním z autorů české foklórní hudby.</a:t>
            </a:r>
          </a:p>
          <a:p>
            <a:r>
              <a:rPr lang="cs-CZ" smtClean="0"/>
              <a:t>Prezentace zahrnuje život a dílo Jarka Nohavici.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Jarek </a:t>
            </a:r>
            <a:r>
              <a:rPr lang="cs-CZ" dirty="0" err="1" smtClean="0"/>
              <a:t>Nohavica</a:t>
            </a:r>
            <a:r>
              <a:rPr lang="cs-CZ" dirty="0" smtClean="0"/>
              <a:t> – životní dráha umělce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* 7. června 1953 – Ostrava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Svou první píseň napsal již v osmi letech.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Vynikající hráč na kytaru – hraje od třinácti let.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Folkový písničkář, textař, zpěvák, skladatel a kytarista, též hráč na </a:t>
            </a:r>
            <a:r>
              <a:rPr lang="cs-CZ" dirty="0" err="1" smtClean="0"/>
              <a:t>heligonku</a:t>
            </a:r>
            <a:r>
              <a:rPr lang="cs-CZ" dirty="0" smtClean="0"/>
              <a:t>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Opustil vysokou, vystřídal spousty zaměstnání, zůstává svobodným písničkářem.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Spolupracuje se známými i méně známými kapelami – </a:t>
            </a:r>
            <a:r>
              <a:rPr lang="cs-CZ" dirty="0" err="1" smtClean="0"/>
              <a:t>Čechomor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roce 2002 </a:t>
            </a:r>
            <a:r>
              <a:rPr lang="cs-CZ" dirty="0"/>
              <a:t>z</a:t>
            </a:r>
            <a:r>
              <a:rPr lang="cs-CZ" dirty="0" smtClean="0"/>
              <a:t>tvárnil sám sebe ve filmu Petra Zelenky ROK ĎÁBLA – spolupracoval na hudbě k tomuto filmu i se skupinou </a:t>
            </a:r>
            <a:r>
              <a:rPr lang="cs-CZ" dirty="0" err="1" smtClean="0"/>
              <a:t>Čechomor</a:t>
            </a:r>
            <a:r>
              <a:rPr lang="cs-CZ" dirty="0" smtClean="0"/>
              <a:t>, oceněn Českým lvem za nejlepší hudbu.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Spolupráce s StB???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Jsou odtajněni spolupracovníci StB, kde též figuruje Nohavicovo jmého pod přezdívkou „MIREK“.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Sám Nohavica později přiznává, že k této práci byl StB donucen. 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Zdroje a jména, které Nohavica StB poskytl</a:t>
            </a:r>
            <a:r>
              <a:rPr lang="cs-CZ" sz="2700" smtClean="0">
                <a:latin typeface="Arial" charset="0"/>
              </a:rPr>
              <a:t>,</a:t>
            </a:r>
            <a:r>
              <a:rPr lang="cs-CZ" sz="2700" smtClean="0"/>
              <a:t> byly banální, ale StB je znát nemusela. 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Později na svůj web </a:t>
            </a:r>
            <a:r>
              <a:rPr lang="cs-CZ" sz="2700" i="1" smtClean="0">
                <a:hlinkClick r:id="rId2"/>
              </a:rPr>
              <a:t>www.</a:t>
            </a:r>
            <a:r>
              <a:rPr lang="cs-CZ" sz="2700" b="1" i="1" smtClean="0">
                <a:hlinkClick r:id="rId2"/>
              </a:rPr>
              <a:t>nohavica</a:t>
            </a:r>
            <a:r>
              <a:rPr lang="cs-CZ" sz="2700" i="1" smtClean="0">
                <a:hlinkClick r:id="rId2"/>
              </a:rPr>
              <a:t>.cz</a:t>
            </a:r>
            <a:r>
              <a:rPr lang="cs-CZ" sz="2700" i="1" smtClean="0"/>
              <a:t> </a:t>
            </a:r>
            <a:r>
              <a:rPr lang="cs-CZ" sz="2700" smtClean="0"/>
              <a:t>Nohavica napsal, že se zápisem, který má StB</a:t>
            </a:r>
            <a:r>
              <a:rPr lang="cs-CZ" sz="2700" smtClean="0">
                <a:latin typeface="Arial" charset="0"/>
              </a:rPr>
              <a:t>,</a:t>
            </a:r>
            <a:r>
              <a:rPr lang="cs-CZ" sz="2700" smtClean="0"/>
              <a:t> nesouhlasí a je zcela vymyšlený. 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Po udavačské aféře</a:t>
            </a:r>
            <a:r>
              <a:rPr lang="cs-CZ" sz="2700" smtClean="0">
                <a:latin typeface="Arial" charset="0"/>
              </a:rPr>
              <a:t>,</a:t>
            </a:r>
            <a:r>
              <a:rPr lang="cs-CZ" sz="2700" smtClean="0"/>
              <a:t> např. na Karla Kryla a spisovatele Pavla Kohouta, s médii nekomunikuje a napsal, že nikdy komunikovat nebude.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Spolupráce s kapelami a zpěváky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Jarek </a:t>
            </a:r>
            <a:r>
              <a:rPr lang="cs-CZ" dirty="0" err="1" smtClean="0"/>
              <a:t>Nohavica</a:t>
            </a:r>
            <a:r>
              <a:rPr lang="cs-CZ" dirty="0" smtClean="0"/>
              <a:t> spolupracuje s řadou méně známých okresních kapel, které podporuje hraním s nimi.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Dále spolupracuje s více známou kapelou </a:t>
            </a:r>
            <a:r>
              <a:rPr lang="cs-CZ" dirty="0" err="1" smtClean="0"/>
              <a:t>Čechomor</a:t>
            </a:r>
            <a:r>
              <a:rPr lang="cs-CZ" dirty="0"/>
              <a:t> </a:t>
            </a:r>
            <a:r>
              <a:rPr lang="cs-CZ" dirty="0" smtClean="0"/>
              <a:t>– spolupráce na hudbě k filmu Petra Zelenky Rok ďábla.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Ze strany zpěváků spolupracoval např. s Věrou </a:t>
            </a:r>
            <a:r>
              <a:rPr lang="cs-CZ" dirty="0" err="1" smtClean="0"/>
              <a:t>Špinarovou</a:t>
            </a:r>
            <a:r>
              <a:rPr lang="cs-CZ" dirty="0" smtClean="0"/>
              <a:t> a Marií </a:t>
            </a:r>
            <a:r>
              <a:rPr lang="cs-CZ" dirty="0" err="1" smtClean="0"/>
              <a:t>Rottrovou</a:t>
            </a:r>
            <a:r>
              <a:rPr lang="cs-CZ" dirty="0" smtClean="0"/>
              <a:t>, pro kterou napsal píseň Lásko voníš deštěm.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Životní radosti Jarka Nohavici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3000" smtClean="0"/>
              <a:t>Jarek je šťastně ženatý, jeho manželka se jmenuje Martina a mají spolu dvě děti. Syna Jakuba a dceru Lenku. 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Žil v Českém Těšíně, ale nyní žije v Ostravě.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Je velkým fanouškem BANÍKU OSTRAVA (nazpíval hymnu Baníčku</a:t>
            </a:r>
            <a:r>
              <a:rPr lang="cs-CZ" sz="3000" smtClean="0">
                <a:latin typeface="Arial" charset="0"/>
              </a:rPr>
              <a:t>,</a:t>
            </a:r>
            <a:r>
              <a:rPr lang="cs-CZ" sz="3000" smtClean="0"/>
              <a:t> my jsme s tebou).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V roce 1993 vyhrál hru scrabble, ve které získal titul mistra republiky (proto jeho písničky mají tak osobité texty – v písních si velice hbitě hraje se slovy). 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Literárním oblíbencem je Bohumil Hrabal. </a:t>
            </a:r>
          </a:p>
          <a:p>
            <a:pPr>
              <a:lnSpc>
                <a:spcPct val="80000"/>
              </a:lnSpc>
            </a:pPr>
            <a:endParaRPr lang="cs-CZ" sz="30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Nohavica překladatelem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smtClean="0"/>
              <a:t>Jarek zpívá převážně své vlastní písně, ale občas překládá písně ruských autorů Vladim</a:t>
            </a:r>
            <a:r>
              <a:rPr lang="cs-CZ" sz="3000" smtClean="0">
                <a:latin typeface="Arial" charset="0"/>
              </a:rPr>
              <a:t>í</a:t>
            </a:r>
            <a:r>
              <a:rPr lang="cs-CZ" sz="3000" smtClean="0"/>
              <a:t>ra Vysockého a Balata Okudžavy.</a:t>
            </a:r>
          </a:p>
          <a:p>
            <a:r>
              <a:rPr lang="cs-CZ" sz="3000" smtClean="0"/>
              <a:t>Také nazpíval a zhudebnil některé básně Petra Bezruče – Slezské písně.</a:t>
            </a:r>
          </a:p>
          <a:p>
            <a:r>
              <a:rPr lang="cs-CZ" sz="3000" smtClean="0"/>
              <a:t>Dále překládá Mozartovy opery do češtiny, v roce 2006 obdržel cenu Sazky a Divadelních novin za překlad opery Cosi fan tutte (Takové jsou ony) a v roce 2007 přeložil operu Don Giovanni.</a:t>
            </a:r>
          </a:p>
          <a:p>
            <a:endParaRPr lang="cs-CZ" sz="30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Nohavicovo dílo - výběr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400675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1988 – </a:t>
            </a:r>
            <a:r>
              <a:rPr lang="cs-CZ" dirty="0" err="1" smtClean="0"/>
              <a:t>Darmoděj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1990 – V tom roce pitomém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1993 – </a:t>
            </a:r>
            <a:r>
              <a:rPr lang="cs-CZ" dirty="0" err="1" smtClean="0"/>
              <a:t>Mikymauzoleum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1994 – Tři </a:t>
            </a:r>
            <a:r>
              <a:rPr lang="cs-CZ" dirty="0" err="1" smtClean="0"/>
              <a:t>čuníci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1996 – Divné století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1998 – 3x Jarek </a:t>
            </a:r>
            <a:r>
              <a:rPr lang="cs-CZ" dirty="0" err="1" smtClean="0"/>
              <a:t>Nohavica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2000 – Moje smutné srdce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2003 – Babylon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2006 – Od Jarka pod stromeček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2008 – Ikarus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2009 – </a:t>
            </a:r>
            <a:r>
              <a:rPr lang="cs-CZ" dirty="0" err="1" smtClean="0"/>
              <a:t>Virtuálky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2012 – Tak mě tu máš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2013 – Tenkrát – vydáno k 60. narozeninám JN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2013 - Kometa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Ukázka písní Jarka Nohavici - nahrávky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http://www.youtube.com/watch?v=1_3DDRUIDNg</a:t>
            </a:r>
            <a:endParaRPr lang="cs-CZ" smtClean="0"/>
          </a:p>
          <a:p>
            <a:r>
              <a:rPr lang="cs-CZ" smtClean="0">
                <a:hlinkClick r:id="rId3"/>
              </a:rPr>
              <a:t>http://www.youtube.com/watch?v=m5-VT39Hx78</a:t>
            </a:r>
            <a:endParaRPr lang="cs-CZ" smtClean="0"/>
          </a:p>
          <a:p>
            <a:r>
              <a:rPr lang="cs-CZ" smtClean="0">
                <a:hlinkClick r:id="rId4"/>
              </a:rPr>
              <a:t>http://www.youtube.com/watch?v=xlZ-62_NCM8</a:t>
            </a:r>
            <a:endParaRPr lang="cs-CZ" smtClean="0"/>
          </a:p>
          <a:p>
            <a:r>
              <a:rPr lang="cs-CZ" smtClean="0">
                <a:hlinkClick r:id="rId5"/>
              </a:rPr>
              <a:t>http://www.youtube.com/watch?v=eIct9dw65cY</a:t>
            </a: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KIRK. </a:t>
            </a:r>
            <a:r>
              <a:rPr lang="cs-CZ" sz="2000" i="1" smtClean="0"/>
              <a:t>Wikipedia: the free encyclopedia</a:t>
            </a:r>
            <a:r>
              <a:rPr lang="cs-CZ" sz="2000" smtClean="0"/>
              <a:t> [online]. San Francisco (CA): Wikimedia Foundation, 9. 3. 2010, 20:10 - [cit. 2013-10-05]. Dostupné z: </a:t>
            </a:r>
            <a:r>
              <a:rPr lang="cs-CZ" sz="2000" smtClean="0">
                <a:hlinkClick r:id="rId2"/>
              </a:rPr>
              <a:t>http://cs.wikipedia.org/wiki/Soubor:Jaromir_Nohavica_in_Brno_March_9th_2010.jpg</a:t>
            </a:r>
            <a:endParaRPr lang="cs-CZ" sz="2000" smtClean="0"/>
          </a:p>
          <a:p>
            <a:r>
              <a:rPr lang="cs-CZ" sz="2000" smtClean="0"/>
              <a:t>NOHAVICA, Jarek. [online]. [cit. 2013-10-05]. Dostupné z: http://www.nohavica.cz/ </a:t>
            </a:r>
          </a:p>
          <a:p>
            <a:r>
              <a:rPr lang="cs-CZ" sz="2000" smtClean="0">
                <a:hlinkClick r:id="rId3"/>
              </a:rPr>
              <a:t>www.youtube.com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517</Words>
  <Application>Microsoft Office PowerPoint</Application>
  <PresentationFormat>On-screen Show (4:3)</PresentationFormat>
  <Paragraphs>68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sady Office</vt:lpstr>
      <vt:lpstr>Snímek 1</vt:lpstr>
      <vt:lpstr>Jarek Nohavica</vt:lpstr>
      <vt:lpstr>Anotace</vt:lpstr>
      <vt:lpstr>Jarek Nohavica – životní dráha umělce</vt:lpstr>
      <vt:lpstr>Spolupráce s StB???</vt:lpstr>
      <vt:lpstr>Spolupráce s kapelami a zpěváky</vt:lpstr>
      <vt:lpstr>Životní radosti Jarka Nohavici</vt:lpstr>
      <vt:lpstr>Nohavica překladatelem</vt:lpstr>
      <vt:lpstr>Nohavicovo dílo - výběr</vt:lpstr>
      <vt:lpstr>Ukázka písní Jarka Nohavici - nahrávky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10</cp:revision>
  <dcterms:created xsi:type="dcterms:W3CDTF">2013-10-05T14:22:27Z</dcterms:created>
  <dcterms:modified xsi:type="dcterms:W3CDTF">2013-12-21T19:46:11Z</dcterms:modified>
</cp:coreProperties>
</file>