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4AFD6D-FFB4-452D-AAE5-5E14BE31F24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5492523-1344-40E2-B02C-2EF6E58F41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upload.wikimedia.org/wikipedia/commons/4/40/Verschimmeltes_Brot_2008-12-07.JPG" TargetMode="External"/><Relationship Id="rId7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upload.wikimedia.org/wikipedia/commons/7/7b/Podgrzybek.jpg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wmf"/><Relationship Id="rId7" Type="http://schemas.openxmlformats.org/officeDocument/2006/relationships/image" Target="../media/image17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0.pn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11" Type="http://schemas.openxmlformats.org/officeDocument/2006/relationships/image" Target="../media/image20.pn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dgrzybek.jpg" TargetMode="External"/><Relationship Id="rId2" Type="http://schemas.openxmlformats.org/officeDocument/2006/relationships/hyperlink" Target="http://cs.wikipedia.org/wiki/Soubor:Verschimmeltes_Brot_2008-12-07.JP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4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719572" y="463307"/>
            <a:ext cx="777240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SŠ, ZŠ A MŠ, KARVINÁ, PŘÍSPĚVKOVÁ ORGANIZACE</a:t>
            </a:r>
            <a:endParaRPr lang="cs-CZ" sz="2800" dirty="0"/>
          </a:p>
        </p:txBody>
      </p:sp>
      <p:sp>
        <p:nvSpPr>
          <p:cNvPr id="6" name="TextovéPole 7"/>
          <p:cNvSpPr txBox="1"/>
          <p:nvPr/>
        </p:nvSpPr>
        <p:spPr>
          <a:xfrm>
            <a:off x="431540" y="1183387"/>
            <a:ext cx="828092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b="1" dirty="0" smtClean="0">
                <a:latin typeface="Calibri" pitchFamily="34" charset="0"/>
              </a:rPr>
              <a:t>Živá a neživá příroda</a:t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88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Ověřeno:  </a:t>
            </a:r>
            <a:r>
              <a:rPr lang="cs-CZ" sz="3200" dirty="0">
                <a:latin typeface="Calibri" pitchFamily="34" charset="0"/>
              </a:rPr>
              <a:t>7</a:t>
            </a:r>
            <a:r>
              <a:rPr lang="cs-CZ" sz="3200" dirty="0" smtClean="0">
                <a:latin typeface="Calibri" pitchFamily="34" charset="0"/>
              </a:rPr>
              <a:t>. ročník, VII. C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   Cílová skupina: žák základní školy praktické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dirty="0" smtClean="0"/>
              <a:t>VY_32_INOVACE_22_Živá a neživá </a:t>
            </a:r>
            <a:r>
              <a:rPr lang="cs-CZ" dirty="0" err="1" smtClean="0"/>
              <a:t>příroda_Přírodopis_LUKOVSKÁ</a:t>
            </a:r>
            <a:endParaRPr lang="cs-CZ" dirty="0"/>
          </a:p>
          <a:p>
            <a:pPr algn="ctr"/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endParaRPr lang="cs-CZ" dirty="0"/>
          </a:p>
        </p:txBody>
      </p:sp>
      <p:sp>
        <p:nvSpPr>
          <p:cNvPr id="7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9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827" y="5027423"/>
            <a:ext cx="6412386" cy="136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87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6512511" cy="4968552"/>
          </a:xfrm>
        </p:spPr>
        <p:txBody>
          <a:bodyPr/>
          <a:lstStyle/>
          <a:p>
            <a:pPr algn="l"/>
            <a:r>
              <a:rPr lang="cs-CZ" dirty="0" smtClean="0"/>
              <a:t>Živá a neživá příroda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3200" dirty="0" smtClean="0"/>
              <a:t>živá příroda je závislá na přírodě neživé, potřebuje ji pro svůj život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118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92696"/>
            <a:ext cx="6512511" cy="5760640"/>
          </a:xfrm>
        </p:spPr>
        <p:txBody>
          <a:bodyPr/>
          <a:lstStyle/>
          <a:p>
            <a:pPr algn="l"/>
            <a:r>
              <a:rPr lang="cs-CZ" dirty="0" smtClean="0"/>
              <a:t>Živá příroda</a:t>
            </a:r>
            <a:br>
              <a:rPr lang="cs-CZ" dirty="0" smtClean="0"/>
            </a:br>
            <a:r>
              <a:rPr lang="cs-CZ" sz="2800" dirty="0" smtClean="0"/>
              <a:t>zahrnuje veškeré živé organismy, které se vyznačují tím, že:</a:t>
            </a:r>
            <a:br>
              <a:rPr lang="cs-CZ" sz="28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800" dirty="0" smtClean="0"/>
              <a:t>- dýchají</a:t>
            </a:r>
            <a:br>
              <a:rPr lang="cs-CZ" sz="2800" dirty="0" smtClean="0"/>
            </a:br>
            <a:r>
              <a:rPr lang="cs-CZ" sz="2800" dirty="0" smtClean="0"/>
              <a:t>- potřebují živiny (potravu)</a:t>
            </a:r>
            <a:br>
              <a:rPr lang="cs-CZ" sz="2800" dirty="0" smtClean="0"/>
            </a:br>
            <a:r>
              <a:rPr lang="cs-CZ" sz="2800" dirty="0" smtClean="0"/>
              <a:t>- vyvíjí se (rostou)</a:t>
            </a:r>
            <a:br>
              <a:rPr lang="cs-CZ" sz="2800" dirty="0" smtClean="0"/>
            </a:br>
            <a:r>
              <a:rPr lang="cs-CZ" sz="2800" dirty="0" smtClean="0"/>
              <a:t>- rozmnožují se</a:t>
            </a:r>
            <a:br>
              <a:rPr lang="cs-CZ" sz="2800" dirty="0" smtClean="0"/>
            </a:br>
            <a:r>
              <a:rPr lang="cs-CZ" sz="2800" dirty="0" smtClean="0"/>
              <a:t>- pohybují se</a:t>
            </a:r>
            <a:br>
              <a:rPr lang="cs-CZ" sz="2800" dirty="0" smtClean="0"/>
            </a:br>
            <a:r>
              <a:rPr lang="cs-CZ" sz="2800" dirty="0" smtClean="0"/>
              <a:t>- vylučují</a:t>
            </a:r>
            <a:br>
              <a:rPr lang="cs-CZ" sz="2800" dirty="0" smtClean="0"/>
            </a:br>
            <a:r>
              <a:rPr lang="cs-CZ" sz="2800" dirty="0" smtClean="0"/>
              <a:t>- reagují na okolní podněty</a:t>
            </a:r>
            <a:br>
              <a:rPr lang="cs-CZ" sz="2800" dirty="0" smtClean="0"/>
            </a:br>
            <a:r>
              <a:rPr lang="cs-CZ" sz="2800" dirty="0" smtClean="0"/>
              <a:t>- umírají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33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lukovska\AppData\Local\Microsoft\Windows\Temporary Internet Files\Content.IE5\7DMBD8BF\MC900438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2111896" cy="158392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Verschimmeltes Brot 2008-12-07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885" y="764704"/>
            <a:ext cx="2756421" cy="183646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Podgrzybek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02362"/>
            <a:ext cx="1752364" cy="233648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ukovska\AppData\Local\Microsoft\Windows\Temporary Internet Files\Content.IE5\IZXAJ8UY\MP90040753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79" y="3286769"/>
            <a:ext cx="2851212" cy="190080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ukovska\AppData\Local\Microsoft\Windows\Temporary Internet Files\Content.IE5\IZXAJ8UY\MP900255473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44048"/>
            <a:ext cx="1721050" cy="262088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26926" y="2132856"/>
            <a:ext cx="220124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bakterie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47204" y="2351088"/>
            <a:ext cx="160492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plísně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04448" y="5085184"/>
            <a:ext cx="165461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houby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8252" y="5085184"/>
            <a:ext cx="199926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rostliny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44971" y="5085184"/>
            <a:ext cx="300755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živočichové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9373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764704"/>
            <a:ext cx="6512511" cy="5328592"/>
          </a:xfrm>
        </p:spPr>
        <p:txBody>
          <a:bodyPr/>
          <a:lstStyle/>
          <a:p>
            <a:pPr algn="l"/>
            <a:r>
              <a:rPr lang="cs-CZ" dirty="0" smtClean="0"/>
              <a:t>Neživá příroda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800" dirty="0" smtClean="0"/>
              <a:t>je tvořena neživými přírodninami, na kterých je závislá živá příroda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865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Users\lukovska\AppData\Local\Microsoft\Windows\Temporary Internet Files\Content.IE5\JKDGU154\MP9004000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2815154" cy="187603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lukovska\AppData\Local\Microsoft\Windows\Temporary Internet Files\Content.IE5\4D3347LI\MP9004304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75757"/>
            <a:ext cx="2473420" cy="249289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lukovska\AppData\Local\Microsoft\Windows\Temporary Internet Files\Content.IE5\6N21H2PU\MP9004013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116" y="1598462"/>
            <a:ext cx="2019178" cy="201917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lukovska\AppData\Local\Microsoft\Windows\Temporary Internet Files\Content.IE5\MRO2J18L\MP9004010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705" y="3843698"/>
            <a:ext cx="3901440" cy="259994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lukovska\AppData\Local\Microsoft\Windows\Temporary Internet Files\Content.IE5\7DMBD8BF\MP9004486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46622"/>
            <a:ext cx="2281961" cy="297130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60598" y="3263697"/>
            <a:ext cx="203132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horniny</a:t>
            </a:r>
            <a:endParaRPr lang="cs-CZ" sz="6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13079" y="3127718"/>
            <a:ext cx="199125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nerosty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90933" y="3214710"/>
            <a:ext cx="135646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půda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21629" y="1111206"/>
            <a:ext cx="189507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vzduch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18067" y="6171049"/>
            <a:ext cx="13163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voda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48333" y="4155177"/>
            <a:ext cx="14221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t</a:t>
            </a:r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eplo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820995" y="5093195"/>
            <a:ext cx="161614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světlo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74658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6512511" cy="1143000"/>
          </a:xfrm>
        </p:spPr>
        <p:txBody>
          <a:bodyPr/>
          <a:lstStyle/>
          <a:p>
            <a:pPr algn="l"/>
            <a:r>
              <a:rPr lang="cs-CZ" sz="4000" dirty="0" smtClean="0"/>
              <a:t>Co patří do živé přírody?</a:t>
            </a:r>
            <a:endParaRPr lang="cs-CZ" sz="4000" dirty="0"/>
          </a:p>
        </p:txBody>
      </p:sp>
      <p:pic>
        <p:nvPicPr>
          <p:cNvPr id="4098" name="Picture 2" descr="C:\Users\lukovska\AppData\Local\Microsoft\Windows\Temporary Internet Files\Content.IE5\UE700LFU\MC900406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95846"/>
            <a:ext cx="1520743" cy="125330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ukovska\AppData\Local\Microsoft\Windows\Temporary Internet Files\Content.IE5\OXJ8OJHW\MC900236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954" y="1171109"/>
            <a:ext cx="1490007" cy="1490007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ukovska\AppData\Local\Microsoft\Windows\Temporary Internet Files\Content.IE5\JKDGU154\MP9004017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82344"/>
            <a:ext cx="1680690" cy="134455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ukovska\AppData\Local\Microsoft\Windows\Temporary Internet Files\Content.IE5\6N21H2PU\MP900406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301428"/>
            <a:ext cx="1296144" cy="1943267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ukovska\AppData\Local\Microsoft\Windows\Temporary Internet Files\Content.IE5\MRO2J18L\MP9003878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9" y="3712769"/>
            <a:ext cx="2002225" cy="142825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ukovska\AppData\Local\Microsoft\Windows\Temporary Internet Files\Content.IE5\7DMBD8BF\MP90044231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746" y="1537685"/>
            <a:ext cx="2313835" cy="173537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ukovska\AppData\Local\Microsoft\Windows\Temporary Internet Files\Content.IE5\TKBO3EL9\MP9004280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41023"/>
            <a:ext cx="1979712" cy="131929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lukovska\AppData\Local\Microsoft\Windows\Temporary Internet Files\Content.IE5\28RQ53GM\MP9004486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318" y="4695393"/>
            <a:ext cx="2353231" cy="176492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lukovska\AppData\Local\Microsoft\Windows\Temporary Internet Files\Content.IE5\IZXAJ8UY\MC90043380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3712769"/>
            <a:ext cx="859088" cy="85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lukovska\AppData\Local\Microsoft\Windows\Temporary Internet Files\Content.IE5\IZXAJ8UY\MC90043380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5800669"/>
            <a:ext cx="859088" cy="85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Users\lukovska\AppData\Local\Microsoft\Windows\Temporary Internet Files\Content.IE5\IZXAJ8UY\MC90043380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188" y="3712769"/>
            <a:ext cx="859088" cy="85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C:\Users\lukovska\AppData\Local\Microsoft\Windows\Temporary Internet Files\Content.IE5\IZXAJ8UY\MC90043380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648" y="4667488"/>
            <a:ext cx="859088" cy="85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C:\Users\lukovska\AppData\Local\Microsoft\Windows\Temporary Internet Files\Content.IE5\IZXAJ8UY\MC90043380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663" y="5800669"/>
            <a:ext cx="859088" cy="85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058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48680"/>
            <a:ext cx="6512511" cy="1143000"/>
          </a:xfrm>
        </p:spPr>
        <p:txBody>
          <a:bodyPr/>
          <a:lstStyle/>
          <a:p>
            <a:pPr algn="l"/>
            <a:r>
              <a:rPr lang="cs-CZ" sz="4000" dirty="0"/>
              <a:t>Co patří do </a:t>
            </a:r>
            <a:r>
              <a:rPr lang="cs-CZ" sz="4000" dirty="0" smtClean="0"/>
              <a:t>neživé   přírody</a:t>
            </a:r>
            <a:r>
              <a:rPr lang="cs-CZ" sz="4000" dirty="0"/>
              <a:t>?</a:t>
            </a:r>
          </a:p>
        </p:txBody>
      </p:sp>
      <p:pic>
        <p:nvPicPr>
          <p:cNvPr id="5122" name="Picture 2" descr="C:\Users\lukovska\AppData\Local\Microsoft\Windows\Temporary Internet Files\Content.IE5\MRO2J18L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84724"/>
            <a:ext cx="1907704" cy="1271306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lukovska\AppData\Local\Microsoft\Windows\Temporary Internet Files\Content.IE5\UE700LFU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40815"/>
            <a:ext cx="1734419" cy="216855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lukovska\AppData\Local\Microsoft\Windows\Temporary Internet Files\Content.IE5\TKBO3EL9\dglxasset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340" y="4561684"/>
            <a:ext cx="1617904" cy="209512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ukovska\AppData\Local\Microsoft\Windows\Temporary Internet Files\Content.IE5\6N21H2PU\dglxasset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804" y="4031643"/>
            <a:ext cx="1733364" cy="1733364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lukovska\AppData\Local\Microsoft\Windows\Temporary Internet Files\Content.IE5\JKDGU154\dglxasset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209" y="2276872"/>
            <a:ext cx="2033504" cy="1358317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lukovska\AppData\Local\Microsoft\Windows\Temporary Internet Files\Content.IE5\UE700LFU\dglxasset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800" y="548680"/>
            <a:ext cx="1592135" cy="159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lukovska\AppData\Local\Microsoft\Windows\Temporary Internet Files\Content.IE5\IZXAJ8UY\dglxasset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81" y="4725144"/>
            <a:ext cx="2627024" cy="175066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lukovska\AppData\Local\Microsoft\Windows\Temporary Internet Files\Content.IE5\28RQ53GM\dglxasset[1].aspx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779" y="2602791"/>
            <a:ext cx="1790700" cy="12446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lukovska\AppData\Local\Microsoft\Windows\Temporary Internet Files\Content.IE5\FUF3B6OR\dglxasset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819" y="4031643"/>
            <a:ext cx="1142185" cy="114218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lukovska\AppData\Local\Microsoft\Windows\Temporary Internet Files\Content.IE5\4D3347LI\MC90043380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702" y="5379201"/>
            <a:ext cx="724466" cy="72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3" descr="C:\Users\lukovska\AppData\Local\Microsoft\Windows\Temporary Internet Files\Content.IE5\4D3347LI\MC90043380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129" y="6133534"/>
            <a:ext cx="724466" cy="72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3" descr="C:\Users\lukovska\AppData\Local\Microsoft\Windows\Temporary Internet Files\Content.IE5\4D3347LI\MC90043380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129" y="3397858"/>
            <a:ext cx="724466" cy="72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3" descr="C:\Users\lukovska\AppData\Local\Microsoft\Windows\Temporary Internet Files\Content.IE5\4D3347LI\MC90043380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119" y="3760091"/>
            <a:ext cx="724466" cy="72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3" descr="C:\Users\lukovska\AppData\Local\Microsoft\Windows\Temporary Internet Files\Content.IE5\4D3347LI\MC90043380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129" y="1552406"/>
            <a:ext cx="724466" cy="72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923928" y="4309368"/>
            <a:ext cx="360040" cy="86446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457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764704"/>
            <a:ext cx="6512511" cy="5472608"/>
          </a:xfrm>
        </p:spPr>
        <p:txBody>
          <a:bodyPr/>
          <a:lstStyle/>
          <a:p>
            <a:pPr algn="l"/>
            <a:r>
              <a:rPr lang="cs-CZ" dirty="0" smtClean="0"/>
              <a:t>Opakování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800" dirty="0" smtClean="0"/>
              <a:t>1. </a:t>
            </a:r>
            <a:r>
              <a:rPr lang="cs-CZ" sz="2400" dirty="0" smtClean="0"/>
              <a:t>Potřebuje živá příroda přírodu neživou?</a:t>
            </a:r>
            <a:br>
              <a:rPr lang="cs-CZ" sz="2400" dirty="0" smtClean="0"/>
            </a:br>
            <a:r>
              <a:rPr lang="cs-CZ" sz="2400" dirty="0" smtClean="0"/>
              <a:t>2. Jaký je rozdíl mezi živou a neživou přírodou?</a:t>
            </a:r>
            <a:br>
              <a:rPr lang="cs-CZ" sz="2400" dirty="0" smtClean="0"/>
            </a:br>
            <a:r>
              <a:rPr lang="cs-CZ" sz="2400" dirty="0" smtClean="0"/>
              <a:t>3. Vyjmenuj 3 živočichy, 3 rostliny a 3 houby.</a:t>
            </a:r>
            <a:br>
              <a:rPr lang="cs-CZ" sz="2400" dirty="0" smtClean="0"/>
            </a:br>
            <a:r>
              <a:rPr lang="cs-CZ" sz="2400" dirty="0" smtClean="0"/>
              <a:t>4. Vyjmenuj 3 přírodniny, které patří do neživé přírody.</a:t>
            </a:r>
            <a:br>
              <a:rPr lang="cs-CZ" sz="2400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52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48680"/>
            <a:ext cx="5966666" cy="792088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628800"/>
            <a:ext cx="7093340" cy="3814171"/>
          </a:xfrm>
        </p:spPr>
        <p:txBody>
          <a:bodyPr>
            <a:normAutofit fontScale="92500"/>
          </a:bodyPr>
          <a:lstStyle/>
          <a:p>
            <a:pPr algn="l"/>
            <a:r>
              <a:rPr lang="cs-CZ" sz="1400" u="sng" dirty="0" smtClean="0"/>
              <a:t>Plísně:</a:t>
            </a:r>
          </a:p>
          <a:p>
            <a:pPr algn="l"/>
            <a:r>
              <a:rPr lang="cs-CZ" sz="1400" dirty="0" smtClean="0"/>
              <a:t>HOHUM.  </a:t>
            </a:r>
            <a:r>
              <a:rPr lang="cs-CZ" sz="1400" dirty="0" err="1"/>
              <a:t>Wikipedia</a:t>
            </a:r>
            <a:r>
              <a:rPr lang="cs-CZ" sz="1400" dirty="0"/>
              <a:t>, </a:t>
            </a:r>
            <a:r>
              <a:rPr lang="cs-CZ" sz="1400" dirty="0" smtClean="0"/>
              <a:t>otevřená </a:t>
            </a:r>
            <a:r>
              <a:rPr lang="cs-CZ" sz="1400" dirty="0"/>
              <a:t>encyklopedie </a:t>
            </a:r>
            <a:r>
              <a:rPr lang="en-US" sz="1400" dirty="0"/>
              <a:t>[online], </a:t>
            </a:r>
            <a:r>
              <a:rPr lang="cs-CZ" sz="1400" dirty="0" smtClean="0"/>
              <a:t>10. 4. 2009, 20:03 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algn="l"/>
            <a:r>
              <a:rPr lang="cs-CZ" sz="1400" dirty="0" err="1" smtClean="0"/>
              <a:t>Soubor:Verschimmeltes</a:t>
            </a:r>
            <a:r>
              <a:rPr lang="cs-CZ" sz="1400" dirty="0" smtClean="0"/>
              <a:t> </a:t>
            </a:r>
            <a:r>
              <a:rPr lang="cs-CZ" sz="1400" dirty="0" err="1"/>
              <a:t>Brot</a:t>
            </a:r>
            <a:r>
              <a:rPr lang="cs-CZ" sz="1400" dirty="0"/>
              <a:t> 2008-12-07.JPG</a:t>
            </a:r>
            <a:endParaRPr lang="cs-CZ" sz="1400" dirty="0" smtClean="0"/>
          </a:p>
          <a:p>
            <a:pPr algn="l"/>
            <a:r>
              <a:rPr lang="cs-CZ" sz="1400" dirty="0" smtClean="0"/>
              <a:t>Dostupné z:</a:t>
            </a:r>
          </a:p>
          <a:p>
            <a:pPr algn="l"/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cs.wikipedia.org/wiki/Soubor:Verschimmeltes_Brot_2008-12-07.JPG</a:t>
            </a:r>
            <a:endParaRPr lang="cs-CZ" sz="1400" dirty="0" smtClean="0"/>
          </a:p>
          <a:p>
            <a:pPr algn="l"/>
            <a:endParaRPr lang="cs-CZ" sz="1400" dirty="0"/>
          </a:p>
          <a:p>
            <a:pPr algn="l"/>
            <a:r>
              <a:rPr lang="cs-CZ" sz="1400" u="sng" dirty="0" smtClean="0"/>
              <a:t>Houby:</a:t>
            </a:r>
          </a:p>
          <a:p>
            <a:pPr algn="l"/>
            <a:r>
              <a:rPr lang="cs-CZ" sz="1400" dirty="0" smtClean="0"/>
              <a:t>BRZESZCOT. </a:t>
            </a:r>
            <a:r>
              <a:rPr lang="cs-CZ" sz="1400" dirty="0" err="1"/>
              <a:t>Wikipedia</a:t>
            </a:r>
            <a:r>
              <a:rPr lang="cs-CZ" sz="1400" dirty="0"/>
              <a:t>, </a:t>
            </a:r>
            <a:r>
              <a:rPr lang="cs-CZ" sz="1400" dirty="0" smtClean="0"/>
              <a:t>otevřená </a:t>
            </a:r>
            <a:r>
              <a:rPr lang="cs-CZ" sz="1400" dirty="0"/>
              <a:t>encyklopedie </a:t>
            </a:r>
            <a:r>
              <a:rPr lang="en-US" sz="1400" dirty="0"/>
              <a:t>[online], </a:t>
            </a:r>
            <a:r>
              <a:rPr lang="cs-CZ" sz="1400" dirty="0" smtClean="0"/>
              <a:t>17. 8. 2005,11:02 </a:t>
            </a:r>
            <a:r>
              <a:rPr lang="en-US" sz="1400" dirty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algn="l"/>
            <a:r>
              <a:rPr lang="cs-CZ" sz="1400" dirty="0" err="1" smtClean="0"/>
              <a:t>Soubor:Podgrzybek.jpg</a:t>
            </a:r>
            <a:endParaRPr lang="cs-CZ" sz="1400" dirty="0" smtClean="0"/>
          </a:p>
          <a:p>
            <a:pPr algn="l"/>
            <a:r>
              <a:rPr lang="cs-CZ" sz="1400" dirty="0" smtClean="0"/>
              <a:t>Dostupné z:</a:t>
            </a:r>
          </a:p>
          <a:p>
            <a:pPr algn="l"/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cs.wikipedia.org/wiki/Soubor:Podgrzybek.jpg</a:t>
            </a:r>
            <a:endParaRPr lang="cs-CZ" sz="1400" dirty="0" smtClean="0"/>
          </a:p>
          <a:p>
            <a:pPr algn="l"/>
            <a:endParaRPr lang="cs-CZ" sz="1400" dirty="0"/>
          </a:p>
          <a:p>
            <a:pPr algn="l"/>
            <a:r>
              <a:rPr lang="cs-CZ" sz="1400" dirty="0"/>
              <a:t>Microsoft Office </a:t>
            </a:r>
            <a:r>
              <a:rPr lang="cs-CZ" sz="1400" dirty="0" err="1"/>
              <a:t>Clipart</a:t>
            </a:r>
            <a:endParaRPr lang="cs-CZ" sz="1400" dirty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307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150</TotalTime>
  <Words>113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Živá a neživá příroda  živá příroda je závislá na přírodě neživé, potřebuje ji pro svůj život  </vt:lpstr>
      <vt:lpstr>Živá příroda zahrnuje veškeré živé organismy, které se vyznačují tím, že:  - dýchají - potřebují živiny (potravu) - vyvíjí se (rostou) - rozmnožují se - pohybují se - vylučují - reagují na okolní podněty - umírají   </vt:lpstr>
      <vt:lpstr>Prezentace aplikace PowerPoint</vt:lpstr>
      <vt:lpstr>Neživá příroda  je tvořena neživými přírodninami, na kterých je závislá živá příroda </vt:lpstr>
      <vt:lpstr>Prezentace aplikace PowerPoint</vt:lpstr>
      <vt:lpstr>Co patří do živé přírody?</vt:lpstr>
      <vt:lpstr>Co patří do neživé   přírody?</vt:lpstr>
      <vt:lpstr>Opakování  1. Potřebuje živá příroda přírodu neživou? 2. Jaký je rozdíl mezi živou a neživou přírodou? 3. Vyjmenuj 3 živočichy, 3 rostliny a 3 houby. 4. Vyjmenuj 3 přírodniny, které patří do neživé přírody.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lukovska</cp:lastModifiedBy>
  <cp:revision>18</cp:revision>
  <dcterms:created xsi:type="dcterms:W3CDTF">2013-12-13T20:08:57Z</dcterms:created>
  <dcterms:modified xsi:type="dcterms:W3CDTF">2013-12-15T21:40:29Z</dcterms:modified>
</cp:coreProperties>
</file>