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0" r:id="rId2"/>
    <p:sldId id="259" r:id="rId3"/>
    <p:sldId id="257" r:id="rId4"/>
    <p:sldId id="258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64B7E-218F-4FF4-889A-7EE4DF1A2CF8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D65B9A-AA86-4059-BD12-C6FE008B467D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e/e4/Egeved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geve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719572" y="463307"/>
            <a:ext cx="777240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SŠ, ZŠ A MŠ, KARVINÁ, PŘÍSPĚVKOVÁ ORGANIZACE</a:t>
            </a:r>
            <a:endParaRPr lang="cs-CZ" sz="2800" dirty="0"/>
          </a:p>
        </p:txBody>
      </p:sp>
      <p:sp>
        <p:nvSpPr>
          <p:cNvPr id="3" name="TextovéPole 7"/>
          <p:cNvSpPr txBox="1"/>
          <p:nvPr/>
        </p:nvSpPr>
        <p:spPr>
          <a:xfrm>
            <a:off x="431540" y="1183387"/>
            <a:ext cx="828092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b="1" dirty="0" smtClean="0">
                <a:latin typeface="Calibri" pitchFamily="34" charset="0"/>
              </a:rPr>
              <a:t>Strom a keř - stavba</a:t>
            </a:r>
            <a:r>
              <a:rPr lang="cs-CZ" sz="4800" b="1" dirty="0" smtClean="0">
                <a:latin typeface="Calibri" pitchFamily="34" charset="0"/>
              </a:rPr>
              <a:t/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8800" b="1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Ověřeno:  7. ročník, VII. C třída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   Cílová skupina: žák základní školy praktické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dirty="0" smtClean="0"/>
              <a:t>VY_32_INOVACE_23_Strom a keř-</a:t>
            </a:r>
            <a:r>
              <a:rPr lang="cs-CZ" dirty="0" err="1" smtClean="0"/>
              <a:t>stavba_Přírodopis_LUKOVSKÁ</a:t>
            </a:r>
            <a:endParaRPr lang="cs-CZ" dirty="0"/>
          </a:p>
          <a:p>
            <a:pPr algn="ctr"/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endParaRPr lang="cs-CZ" dirty="0"/>
          </a:p>
        </p:txBody>
      </p:sp>
      <p:sp>
        <p:nvSpPr>
          <p:cNvPr id="4" name="TextovéPole 8"/>
          <p:cNvSpPr txBox="1"/>
          <p:nvPr/>
        </p:nvSpPr>
        <p:spPr>
          <a:xfrm>
            <a:off x="791580" y="5503867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TextovéPole 10"/>
          <p:cNvSpPr txBox="1"/>
          <p:nvPr/>
        </p:nvSpPr>
        <p:spPr>
          <a:xfrm>
            <a:off x="1151620" y="5071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827" y="5027423"/>
            <a:ext cx="6412386" cy="136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05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628800"/>
            <a:ext cx="764504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Strom a keř - stavba</a:t>
            </a:r>
            <a:endParaRPr lang="cs-CZ" sz="48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3756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699328"/>
            <a:ext cx="4176465" cy="6158672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11372" y="69314"/>
            <a:ext cx="421621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Stavba stromu</a:t>
            </a:r>
            <a:endParaRPr lang="cs-CZ" sz="3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339752" y="4509120"/>
            <a:ext cx="2232248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5940152" y="2132856"/>
            <a:ext cx="237626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6084168" y="3778664"/>
            <a:ext cx="2232248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339752" y="3140968"/>
            <a:ext cx="1224136" cy="43204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339752" y="3429000"/>
            <a:ext cx="1368152" cy="144016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043608" y="3573016"/>
            <a:ext cx="1296144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4860032" y="5517232"/>
            <a:ext cx="2592288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6535013" y="1410648"/>
            <a:ext cx="118654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list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27584" y="2847601"/>
            <a:ext cx="19575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větve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10653" y="3116287"/>
            <a:ext cx="157927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plod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474677" y="3781126"/>
            <a:ext cx="196239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kmen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48954" y="4869159"/>
            <a:ext cx="241444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kořeny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707904" y="2314587"/>
            <a:ext cx="184217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koruna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024" name="Přímá spojnice 1023"/>
          <p:cNvCxnSpPr/>
          <p:nvPr/>
        </p:nvCxnSpPr>
        <p:spPr>
          <a:xfrm>
            <a:off x="3779912" y="2847601"/>
            <a:ext cx="1656184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6163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2776"/>
            <a:ext cx="4939626" cy="4852392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93148" y="766445"/>
            <a:ext cx="365677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Stavba keře </a:t>
            </a:r>
            <a:endParaRPr lang="cs-CZ" sz="36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835696" y="3356992"/>
            <a:ext cx="237626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4521533" y="4725144"/>
            <a:ext cx="2930787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051720" y="2603868"/>
            <a:ext cx="19575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větve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79704" y="3999729"/>
            <a:ext cx="241444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kořeny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166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oubor:Egeved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62478"/>
            <a:ext cx="3148738" cy="288035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716016" y="1412776"/>
            <a:ext cx="3409950" cy="3343275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1" name="Přímá spojnice se šipkou 20"/>
          <p:cNvCxnSpPr/>
          <p:nvPr/>
        </p:nvCxnSpPr>
        <p:spPr>
          <a:xfrm>
            <a:off x="2545969" y="1988840"/>
            <a:ext cx="2962135" cy="0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1547664" y="2708920"/>
            <a:ext cx="3672408" cy="0"/>
          </a:xfrm>
          <a:prstGeom prst="straightConnector1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2269882" y="3562478"/>
            <a:ext cx="3094206" cy="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6516216" y="3212977"/>
            <a:ext cx="0" cy="2304255"/>
          </a:xfrm>
          <a:prstGeom prst="straightConnector1">
            <a:avLst/>
          </a:prstGeom>
          <a:ln w="38100">
            <a:solidFill>
              <a:schemeClr val="tx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516216" y="5517232"/>
            <a:ext cx="1847813" cy="0"/>
          </a:xfrm>
          <a:prstGeom prst="line">
            <a:avLst/>
          </a:prstGeom>
          <a:ln w="38100"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se šipkou 1026"/>
          <p:cNvCxnSpPr/>
          <p:nvPr/>
        </p:nvCxnSpPr>
        <p:spPr>
          <a:xfrm>
            <a:off x="6732240" y="1124744"/>
            <a:ext cx="144016" cy="1728192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se šipkou 1028"/>
          <p:cNvCxnSpPr/>
          <p:nvPr/>
        </p:nvCxnSpPr>
        <p:spPr>
          <a:xfrm>
            <a:off x="6732240" y="1124744"/>
            <a:ext cx="707882" cy="1728192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/>
          <p:nvPr/>
        </p:nvCxnSpPr>
        <p:spPr>
          <a:xfrm flipV="1">
            <a:off x="4716015" y="3861048"/>
            <a:ext cx="1152129" cy="1656184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se šipkou 1033"/>
          <p:cNvCxnSpPr/>
          <p:nvPr/>
        </p:nvCxnSpPr>
        <p:spPr>
          <a:xfrm flipV="1">
            <a:off x="4716015" y="3429000"/>
            <a:ext cx="1152129" cy="2088232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 flipH="1">
            <a:off x="2269882" y="5517232"/>
            <a:ext cx="2446133" cy="0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1" name="Obdélník 1040"/>
          <p:cNvSpPr/>
          <p:nvPr/>
        </p:nvSpPr>
        <p:spPr>
          <a:xfrm>
            <a:off x="2140940" y="4927480"/>
            <a:ext cx="284404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letokruhy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042" name="Obdélník 1041"/>
          <p:cNvSpPr/>
          <p:nvPr/>
        </p:nvSpPr>
        <p:spPr>
          <a:xfrm>
            <a:off x="4018730" y="527335"/>
            <a:ext cx="480452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</a:t>
            </a:r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řeňové paprsky</a:t>
            </a:r>
            <a:endParaRPr lang="cs-CZ" sz="3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1044" name="Přímá spojnice 1043"/>
          <p:cNvCxnSpPr/>
          <p:nvPr/>
        </p:nvCxnSpPr>
        <p:spPr>
          <a:xfrm>
            <a:off x="4283968" y="1124744"/>
            <a:ext cx="4151544" cy="0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5" name="Obdélník 1044"/>
          <p:cNvSpPr/>
          <p:nvPr/>
        </p:nvSpPr>
        <p:spPr>
          <a:xfrm>
            <a:off x="3071613" y="1417859"/>
            <a:ext cx="176683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borka</a:t>
            </a:r>
            <a:endParaRPr lang="cs-CZ" sz="3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046" name="Obdélník 1045"/>
          <p:cNvSpPr/>
          <p:nvPr/>
        </p:nvSpPr>
        <p:spPr>
          <a:xfrm>
            <a:off x="2545969" y="2206605"/>
            <a:ext cx="13452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lýko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047" name="Obdélník 1046"/>
          <p:cNvSpPr/>
          <p:nvPr/>
        </p:nvSpPr>
        <p:spPr>
          <a:xfrm>
            <a:off x="2269882" y="2953704"/>
            <a:ext cx="272221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kambium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050" name="Obdélník 1049"/>
          <p:cNvSpPr/>
          <p:nvPr/>
        </p:nvSpPr>
        <p:spPr>
          <a:xfrm>
            <a:off x="6639484" y="4927479"/>
            <a:ext cx="14478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dřeň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051" name="Obdélník 1050"/>
          <p:cNvSpPr/>
          <p:nvPr/>
        </p:nvSpPr>
        <p:spPr>
          <a:xfrm>
            <a:off x="62537" y="1124744"/>
            <a:ext cx="1818126" cy="267765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Borka</a:t>
            </a:r>
          </a:p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+</a:t>
            </a:r>
          </a:p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Lýko</a:t>
            </a:r>
          </a:p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+</a:t>
            </a:r>
          </a:p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Kambium</a:t>
            </a:r>
          </a:p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=</a:t>
            </a:r>
          </a:p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kůra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052" name="Obdélník 1051"/>
          <p:cNvSpPr/>
          <p:nvPr/>
        </p:nvSpPr>
        <p:spPr>
          <a:xfrm>
            <a:off x="1331640" y="45245"/>
            <a:ext cx="622798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Stavba kmene stromu</a:t>
            </a:r>
            <a:endParaRPr lang="cs-CZ" sz="3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80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1" grpId="0"/>
      <p:bldP spid="1042" grpId="0"/>
      <p:bldP spid="1045" grpId="0"/>
      <p:bldP spid="1046" grpId="0"/>
      <p:bldP spid="1047" grpId="0"/>
      <p:bldP spid="1050" grpId="0"/>
      <p:bldP spid="10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Vlastní tvorba autorky</a:t>
            </a: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Microsoft </a:t>
            </a:r>
            <a:r>
              <a:rPr lang="cs-CZ" sz="1400" dirty="0"/>
              <a:t>Office </a:t>
            </a:r>
            <a:r>
              <a:rPr lang="cs-CZ" sz="1400" dirty="0" err="1" smtClean="0"/>
              <a:t>Clipart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u="sng" dirty="0" smtClean="0"/>
              <a:t>Obrázek stavby kmene:</a:t>
            </a:r>
            <a:endParaRPr lang="cs-CZ" sz="1400" u="sng" dirty="0"/>
          </a:p>
          <a:p>
            <a:pPr marL="0" indent="0">
              <a:buNone/>
            </a:pPr>
            <a:r>
              <a:rPr lang="cs-CZ" sz="1400" dirty="0" smtClean="0"/>
              <a:t>GUMRUCH.  </a:t>
            </a:r>
            <a:r>
              <a:rPr lang="cs-CZ" sz="1400" dirty="0" err="1"/>
              <a:t>Wikipedia</a:t>
            </a:r>
            <a:r>
              <a:rPr lang="cs-CZ" sz="1400" dirty="0"/>
              <a:t>,  otevřená encyklopedie </a:t>
            </a:r>
            <a:r>
              <a:rPr lang="en-US" sz="1400" dirty="0"/>
              <a:t>[online], </a:t>
            </a:r>
            <a:r>
              <a:rPr lang="cs-CZ" sz="1400" dirty="0" smtClean="0"/>
              <a:t>18. 6. 2011, 21:20 </a:t>
            </a:r>
            <a:r>
              <a:rPr lang="en-US" sz="1400" dirty="0"/>
              <a:t>[</a:t>
            </a:r>
            <a:r>
              <a:rPr lang="cs-CZ" sz="1400" dirty="0"/>
              <a:t>cit. 2013/25/11</a:t>
            </a:r>
            <a:r>
              <a:rPr lang="en-US" sz="1400" dirty="0"/>
              <a:t>]</a:t>
            </a:r>
            <a:r>
              <a:rPr lang="cs-CZ" sz="1400" dirty="0" smtClean="0"/>
              <a:t>,</a:t>
            </a:r>
          </a:p>
          <a:p>
            <a:pPr marL="0" indent="0">
              <a:buNone/>
            </a:pPr>
            <a:r>
              <a:rPr lang="cs-CZ" sz="1400" dirty="0" err="1" smtClean="0"/>
              <a:t>Soubor:Egeved.JPG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Dostupné </a:t>
            </a:r>
            <a:r>
              <a:rPr lang="cs-CZ" sz="1400" dirty="0"/>
              <a:t>z:</a:t>
            </a:r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cs.wikipedia.org/wiki/Soubor:Egeved.JPG</a:t>
            </a:r>
            <a:endParaRPr lang="cs-CZ" sz="1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32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115</TotalTime>
  <Words>89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lukovska</cp:lastModifiedBy>
  <cp:revision>12</cp:revision>
  <dcterms:created xsi:type="dcterms:W3CDTF">2013-12-14T14:41:31Z</dcterms:created>
  <dcterms:modified xsi:type="dcterms:W3CDTF">2013-12-15T23:33:52Z</dcterms:modified>
</cp:coreProperties>
</file>