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32CB25-BB93-4EE2-A070-345255212DB7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1B4B03-3968-4208-B2E7-C6DFAB3B8D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205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E0A47-CE65-4E77-B6E4-06FB333D4908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F0B2E-0E1D-4384-99BC-8B433CB2B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E0A47-CE65-4E77-B6E4-06FB333D4908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F0B2E-0E1D-4384-99BC-8B433CB2B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E0A47-CE65-4E77-B6E4-06FB333D4908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F0B2E-0E1D-4384-99BC-8B433CB2B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E0A47-CE65-4E77-B6E4-06FB333D4908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F0B2E-0E1D-4384-99BC-8B433CB2B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E0A47-CE65-4E77-B6E4-06FB333D4908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F0B2E-0E1D-4384-99BC-8B433CB2B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E0A47-CE65-4E77-B6E4-06FB333D4908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F0B2E-0E1D-4384-99BC-8B433CB2B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E0A47-CE65-4E77-B6E4-06FB333D4908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F0B2E-0E1D-4384-99BC-8B433CB2B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E0A47-CE65-4E77-B6E4-06FB333D4908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F0B2E-0E1D-4384-99BC-8B433CB2B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E0A47-CE65-4E77-B6E4-06FB333D4908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F0B2E-0E1D-4384-99BC-8B433CB2B9DB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E0A47-CE65-4E77-B6E4-06FB333D4908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F0B2E-0E1D-4384-99BC-8B433CB2B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E0A47-CE65-4E77-B6E4-06FB333D4908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F0B2E-0E1D-4384-99BC-8B433CB2B9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E0A47-CE65-4E77-B6E4-06FB333D4908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AF0B2E-0E1D-4384-99BC-8B433CB2B9D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jpeg"/><Relationship Id="rId4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-540568" y="463307"/>
            <a:ext cx="777240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2800" dirty="0"/>
          </a:p>
        </p:txBody>
      </p:sp>
      <p:sp>
        <p:nvSpPr>
          <p:cNvPr id="3" name="TextovéPole 8"/>
          <p:cNvSpPr txBox="1"/>
          <p:nvPr/>
        </p:nvSpPr>
        <p:spPr>
          <a:xfrm>
            <a:off x="791580" y="5503867"/>
            <a:ext cx="77048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4" name="TextovéPole 10"/>
          <p:cNvSpPr txBox="1"/>
          <p:nvPr/>
        </p:nvSpPr>
        <p:spPr>
          <a:xfrm>
            <a:off x="1151620" y="5071819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719572" y="463307"/>
            <a:ext cx="7772400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SŠ, ZŠ A MŠ, KARVINÁ, PŘÍSPĚVKOVÁ ORGANIZACE</a:t>
            </a:r>
            <a:endParaRPr lang="cs-CZ" sz="2800" dirty="0"/>
          </a:p>
        </p:txBody>
      </p:sp>
      <p:sp>
        <p:nvSpPr>
          <p:cNvPr id="7" name="TextovéPole 7"/>
          <p:cNvSpPr txBox="1"/>
          <p:nvPr/>
        </p:nvSpPr>
        <p:spPr>
          <a:xfrm>
            <a:off x="431540" y="1183387"/>
            <a:ext cx="828092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800" b="1" dirty="0" smtClean="0">
                <a:latin typeface="Calibri" pitchFamily="34" charset="0"/>
              </a:rPr>
              <a:t>Zimní sporty</a:t>
            </a:r>
            <a:br>
              <a:rPr lang="cs-CZ" sz="4800" b="1" dirty="0" smtClean="0">
                <a:latin typeface="Calibri" pitchFamily="34" charset="0"/>
              </a:rPr>
            </a:br>
            <a:r>
              <a:rPr lang="cs-CZ" sz="8800" b="1" dirty="0" smtClean="0">
                <a:latin typeface="Calibri" pitchFamily="34" charset="0"/>
              </a:rPr>
              <a:t> </a:t>
            </a:r>
            <a:r>
              <a:rPr lang="cs-CZ" sz="3200" dirty="0" smtClean="0">
                <a:latin typeface="Calibri" pitchFamily="34" charset="0"/>
              </a:rPr>
              <a:t>Ověřeno:  2. ročník, 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   Cílová skupina: žák základní školy praktické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dirty="0" smtClean="0"/>
              <a:t>VY_32_INOVACE_24_Zimní </a:t>
            </a:r>
            <a:r>
              <a:rPr lang="cs-CZ" dirty="0" err="1" smtClean="0"/>
              <a:t>sporty_Člověk</a:t>
            </a:r>
            <a:r>
              <a:rPr lang="cs-CZ" dirty="0" smtClean="0"/>
              <a:t> a jeho </a:t>
            </a:r>
            <a:r>
              <a:rPr lang="cs-CZ" dirty="0" err="1" smtClean="0"/>
              <a:t>svět_LUKOVSKÁ</a:t>
            </a:r>
            <a:endParaRPr lang="cs-CZ" dirty="0"/>
          </a:p>
          <a:p>
            <a:pPr algn="ctr"/>
            <a:r>
              <a:rPr lang="cs-CZ" sz="3200" dirty="0" smtClean="0">
                <a:latin typeface="Calibri" pitchFamily="34" charset="0"/>
              </a:rPr>
              <a:t/>
            </a:r>
            <a:br>
              <a:rPr lang="cs-CZ" sz="3200" dirty="0" smtClean="0">
                <a:latin typeface="Calibri" pitchFamily="34" charset="0"/>
              </a:rPr>
            </a:br>
            <a:endParaRPr lang="cs-CZ" dirty="0"/>
          </a:p>
        </p:txBody>
      </p:sp>
      <p:sp>
        <p:nvSpPr>
          <p:cNvPr id="8" name="TextovéPole 8"/>
          <p:cNvSpPr txBox="1"/>
          <p:nvPr/>
        </p:nvSpPr>
        <p:spPr>
          <a:xfrm>
            <a:off x="791580" y="5503867"/>
            <a:ext cx="7704856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9" name="TextovéPole 10"/>
          <p:cNvSpPr txBox="1"/>
          <p:nvPr/>
        </p:nvSpPr>
        <p:spPr>
          <a:xfrm>
            <a:off x="1151620" y="5071819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10" name="Obrázek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827" y="5027423"/>
            <a:ext cx="6412386" cy="136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716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ZIMNÍ SPORTY</a:t>
            </a:r>
            <a:endParaRPr lang="cs-CZ" dirty="0"/>
          </a:p>
        </p:txBody>
      </p:sp>
      <p:pic>
        <p:nvPicPr>
          <p:cNvPr id="8194" name="Picture 2" descr="C:\Users\lukovska\AppData\Local\Microsoft\Windows\Temporary Internet Files\Content.IE5\FUF3B6OR\MC9004465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7516" y="4659261"/>
            <a:ext cx="1997275" cy="1932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lukovska\AppData\Local\Microsoft\Windows\Temporary Internet Files\Content.IE5\4D3347LI\MC9004465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464" y="796054"/>
            <a:ext cx="2866308" cy="1796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lukovska\AppData\Local\Microsoft\Windows\Temporary Internet Files\Content.IE5\JKDGU154\MC9002986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324" y="2924944"/>
            <a:ext cx="1924587" cy="155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lukovska\AppData\Local\Microsoft\Windows\Temporary Internet Files\Content.IE5\POM3JSS8\MC9002986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20" y="3861048"/>
            <a:ext cx="2150768" cy="2089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lukovska\AppData\Local\Microsoft\Windows\Temporary Internet Files\Content.IE5\OXJ8OJHW\MC9003100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95609">
            <a:off x="444874" y="1328793"/>
            <a:ext cx="2523023" cy="153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lukovska\AppData\Local\Microsoft\Windows\Temporary Internet Files\Content.IE5\FUF3B6OR\MC9003551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409" y="1694057"/>
            <a:ext cx="1612087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lukovska\AppData\Local\Microsoft\Windows\Temporary Internet Files\Content.IE5\4D3347LI\MC9004465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6850">
            <a:off x="2906105" y="4659261"/>
            <a:ext cx="2590306" cy="1601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712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LYŽOVÁNÍ</a:t>
            </a:r>
            <a:endParaRPr lang="cs-CZ" dirty="0"/>
          </a:p>
        </p:txBody>
      </p:sp>
      <p:pic>
        <p:nvPicPr>
          <p:cNvPr id="1026" name="Picture 2" descr="C:\Users\lukovska\AppData\Local\Microsoft\Windows\Temporary Internet Files\Content.IE5\6N21H2PU\MC9000200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97534"/>
            <a:ext cx="3363362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54186" y="1496597"/>
            <a:ext cx="391325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potřebujeme?</a:t>
            </a:r>
            <a:endParaRPr lang="cs-CZ" sz="2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1028" name="Picture 4" descr="C:\Users\lukovska\AppData\Local\Microsoft\Windows\Temporary Internet Files\Content.IE5\IZXAJ8UY\MP9004012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5454" y="1016432"/>
            <a:ext cx="2508462" cy="200677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kovska\AppData\Local\Microsoft\Windows\Temporary Internet Files\Content.IE5\28RQ53GM\MP9003874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115" y="4172686"/>
            <a:ext cx="1633140" cy="228944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2915816" y="4509120"/>
            <a:ext cx="18002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131840" y="5877272"/>
            <a:ext cx="1224136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1030" idx="1"/>
          </p:cNvCxnSpPr>
          <p:nvPr/>
        </p:nvCxnSpPr>
        <p:spPr>
          <a:xfrm>
            <a:off x="2411760" y="5317410"/>
            <a:ext cx="4111355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411760" y="3491554"/>
            <a:ext cx="1944216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760888" y="2204864"/>
            <a:ext cx="201622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4766180" y="1758207"/>
            <a:ext cx="117692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8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hory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491961" y="2698285"/>
            <a:ext cx="190629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l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yžařské </a:t>
            </a:r>
          </a:p>
          <a:p>
            <a:pPr algn="ctr"/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oblečení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124347" y="4037109"/>
            <a:ext cx="139172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8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hůlky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408766" y="4856262"/>
            <a:ext cx="421461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l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yžařská obuv-lyžáky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286516" y="5445224"/>
            <a:ext cx="107273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8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lyže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1032" name="Picture 8" descr="C:\Users\lukovska\AppData\Local\Microsoft\Windows\Temporary Internet Files\Content.IE5\JKDGU154\MC9002522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806" y="3178590"/>
            <a:ext cx="1584176" cy="1281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" name="Přímá spojnice se šipkou 21"/>
          <p:cNvCxnSpPr/>
          <p:nvPr/>
        </p:nvCxnSpPr>
        <p:spPr>
          <a:xfrm flipH="1">
            <a:off x="6015029" y="3933056"/>
            <a:ext cx="2661427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6016517" y="3529491"/>
            <a:ext cx="286648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</a:t>
            </a:r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chrana hlavy</a:t>
            </a:r>
            <a:endParaRPr lang="cs-CZ" sz="2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19191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" grpId="0"/>
      <p:bldP spid="17" grpId="0"/>
      <p:bldP spid="18" grpId="0"/>
      <p:bldP spid="19" grpId="0"/>
      <p:bldP spid="20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SKOKY NA LYŽÍCH</a:t>
            </a:r>
            <a:endParaRPr lang="cs-CZ" dirty="0"/>
          </a:p>
        </p:txBody>
      </p:sp>
      <p:pic>
        <p:nvPicPr>
          <p:cNvPr id="2050" name="Picture 2" descr="C:\Users\lukovska\AppData\Local\Microsoft\Windows\Temporary Internet Files\Content.IE5\JKDGU154\MC9002408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951" y="3478601"/>
            <a:ext cx="309605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71599" y="1880173"/>
            <a:ext cx="39132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potřebujeme?</a:t>
            </a:r>
            <a:endParaRPr lang="cs-CZ" sz="2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2052" name="Picture 4" descr="C:\Users\lukovska\AppData\Local\Microsoft\Windows\Temporary Internet Files\Content.IE5\JKDGU154\MC9002522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894" y="2505499"/>
            <a:ext cx="1826057" cy="147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244334"/>
            <a:ext cx="1505871" cy="971076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2021808" y="3603511"/>
            <a:ext cx="2664296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888298" y="3789040"/>
            <a:ext cx="249201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17652" y="4846753"/>
            <a:ext cx="273630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3923928" y="5581244"/>
            <a:ext cx="3708558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2021808" y="3204477"/>
            <a:ext cx="28664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ochrana hlavy</a:t>
            </a:r>
            <a:endParaRPr lang="cs-CZ" sz="2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95791" y="3377521"/>
            <a:ext cx="288091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l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yžařské brýle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7652" y="4437112"/>
            <a:ext cx="255069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8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kombinéza</a:t>
            </a:r>
            <a:endParaRPr lang="cs-CZ" sz="28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092735" y="5157192"/>
            <a:ext cx="351891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8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</a:t>
            </a:r>
            <a:r>
              <a:rPr lang="cs-CZ" sz="28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kokanské lyže</a:t>
            </a:r>
            <a:endParaRPr lang="cs-CZ" sz="28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5148064" y="2505499"/>
            <a:ext cx="3594103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5042116" y="2141783"/>
            <a:ext cx="370005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kokanský můstek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1721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  <p:bldP spid="14" grpId="0"/>
      <p:bldP spid="16" grpId="0"/>
      <p:bldP spid="17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BĚH NA LYŽÍCH - BĚŽKY</a:t>
            </a:r>
            <a:endParaRPr lang="cs-CZ" dirty="0"/>
          </a:p>
        </p:txBody>
      </p:sp>
      <p:pic>
        <p:nvPicPr>
          <p:cNvPr id="3075" name="Picture 3" descr="C:\Users\lukovska\AppData\Local\Microsoft\Windows\Temporary Internet Files\Content.IE5\6N21H2PU\dglxasset[1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284984"/>
            <a:ext cx="3815182" cy="293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27584" y="1916832"/>
            <a:ext cx="39132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potřebujeme?</a:t>
            </a:r>
            <a:endParaRPr lang="cs-CZ" sz="2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740835" y="2708920"/>
            <a:ext cx="3863613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580112" y="4751552"/>
            <a:ext cx="288032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267744" y="5085184"/>
            <a:ext cx="288032" cy="648072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611560" y="5085184"/>
            <a:ext cx="1656184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131840" y="4293096"/>
            <a:ext cx="0" cy="1116124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611560" y="4293096"/>
            <a:ext cx="252028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5024594" y="2284589"/>
            <a:ext cx="329609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</a:t>
            </a:r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ěžkařská stopa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14617" y="3857786"/>
            <a:ext cx="308930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ěžkařské boty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93481" y="4650671"/>
            <a:ext cx="129234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běžky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00192" y="4355760"/>
            <a:ext cx="123303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hůlky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9238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SNOWBOARDING</a:t>
            </a:r>
            <a:endParaRPr lang="cs-CZ" dirty="0"/>
          </a:p>
        </p:txBody>
      </p:sp>
      <p:pic>
        <p:nvPicPr>
          <p:cNvPr id="4098" name="Picture 2" descr="C:\Users\lukovska\AppData\Local\Microsoft\Windows\Temporary Internet Files\Content.IE5\TKBO3EL9\MP9004002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6305" y="3781233"/>
            <a:ext cx="3851920" cy="256694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ukovska\AppData\Local\Microsoft\Windows\Temporary Internet Files\Content.IE5\POM3JSS8\MC900446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924944"/>
            <a:ext cx="2411838" cy="3709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577" y="2780928"/>
            <a:ext cx="3238500" cy="2600325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55576" y="1844824"/>
            <a:ext cx="39132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potřebujeme?</a:t>
            </a:r>
            <a:endParaRPr lang="cs-CZ" sz="2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8" name="Picture 4" descr="C:\Users\lukovska\AppData\Local\Microsoft\Windows\Temporary Internet Files\Content.IE5\IZXAJ8UY\MP9004012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84731"/>
            <a:ext cx="2304256" cy="1843405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022265" y="2204864"/>
            <a:ext cx="2286039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6588224" y="4437112"/>
            <a:ext cx="201622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403648" y="3429000"/>
            <a:ext cx="2223429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1835696" y="4653136"/>
            <a:ext cx="504056" cy="1008112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107504" y="5661248"/>
            <a:ext cx="2232248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022265" y="3573016"/>
            <a:ext cx="269815" cy="72008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022265" y="3573016"/>
            <a:ext cx="2790095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5411299" y="1717577"/>
            <a:ext cx="117692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hory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819284" y="2983652"/>
            <a:ext cx="227177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cap="none" spc="150" dirty="0" smtClean="0">
                <a:ln w="11430"/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snowboard</a:t>
            </a:r>
            <a:endParaRPr lang="cs-CZ" sz="2400" b="1" cap="none" spc="150" dirty="0">
              <a:ln w="11430"/>
              <a:solidFill>
                <a:schemeClr val="bg1">
                  <a:lumMod val="75000"/>
                  <a:lumOff val="25000"/>
                </a:schemeClr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4454" y="5245749"/>
            <a:ext cx="311348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nowboardové</a:t>
            </a:r>
          </a:p>
          <a:p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boty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963837" y="3157517"/>
            <a:ext cx="324877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nowboardové </a:t>
            </a:r>
          </a:p>
          <a:p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oblečení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016690" y="4062263"/>
            <a:ext cx="115929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brýle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62922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1" grpId="0"/>
      <p:bldP spid="22" grpId="0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HOKEJ</a:t>
            </a:r>
            <a:endParaRPr lang="cs-CZ" dirty="0"/>
          </a:p>
        </p:txBody>
      </p:sp>
      <p:pic>
        <p:nvPicPr>
          <p:cNvPr id="5122" name="Picture 2" descr="C:\Users\lukovska\AppData\Local\Microsoft\Windows\Temporary Internet Files\Content.IE5\4D3347LI\MC900013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45024"/>
            <a:ext cx="3256598" cy="2683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lukovska\AppData\Local\Microsoft\Windows\Temporary Internet Files\Content.IE5\7DMBD8BF\MC9003207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165" y="3422810"/>
            <a:ext cx="2238939" cy="210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99592" y="1700808"/>
            <a:ext cx="39132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potřebujeme?</a:t>
            </a:r>
            <a:endParaRPr lang="cs-CZ" sz="2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135992" y="6237312"/>
            <a:ext cx="2676851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135992" y="4425534"/>
            <a:ext cx="201622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899592" y="4849492"/>
            <a:ext cx="648072" cy="739748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99592" y="5589240"/>
            <a:ext cx="2232248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7092280" y="2348880"/>
            <a:ext cx="376278" cy="2304256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6228184" y="2348880"/>
            <a:ext cx="1240374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084168" y="1628800"/>
            <a:ext cx="244827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6444208" y="5877272"/>
            <a:ext cx="2088232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5" name="Picture 5" descr="C:\Users\lukovska\AppData\Local\Microsoft\Windows\Temporary Internet Files\Content.IE5\IZXAJ8UY\MC9002998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442" y="2224028"/>
            <a:ext cx="1081137" cy="126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4" name="Přímá spojnice se šipkou 23"/>
          <p:cNvCxnSpPr>
            <a:endCxn id="5125" idx="1"/>
          </p:cNvCxnSpPr>
          <p:nvPr/>
        </p:nvCxnSpPr>
        <p:spPr>
          <a:xfrm>
            <a:off x="1619672" y="2858733"/>
            <a:ext cx="1968770" cy="1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6590166" y="5455650"/>
            <a:ext cx="138050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brusle</a:t>
            </a:r>
            <a:endParaRPr lang="cs-CZ" sz="2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396844" y="1899210"/>
            <a:ext cx="88357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puk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812751" y="2397068"/>
            <a:ext cx="134203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helma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063614" y="5824060"/>
            <a:ext cx="282160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l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edová plocha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522240" y="4015095"/>
            <a:ext cx="142699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branka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203200" y="5199570"/>
            <a:ext cx="160813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hokejka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120" name="Obdélník 5119"/>
          <p:cNvSpPr/>
          <p:nvPr/>
        </p:nvSpPr>
        <p:spPr>
          <a:xfrm>
            <a:off x="6404050" y="1239142"/>
            <a:ext cx="180850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chrániče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0636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5" grpId="0"/>
      <p:bldP spid="26" grpId="0"/>
      <p:bldP spid="27" grpId="0"/>
      <p:bldP spid="28" grpId="0"/>
      <p:bldP spid="30" grpId="0"/>
      <p:bldP spid="31" grpId="0"/>
      <p:bldP spid="51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BRUSLENÍ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32571" y="2144663"/>
            <a:ext cx="7165744" cy="138499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KRASOBRUSLENÍ</a:t>
            </a:r>
          </a:p>
          <a:p>
            <a:pPr algn="ctr"/>
            <a:r>
              <a:rPr lang="cs-CZ" sz="28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2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                 </a:t>
            </a:r>
            <a:r>
              <a:rPr lang="cs-CZ" sz="28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28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2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                   </a:t>
            </a:r>
            <a:r>
              <a:rPr lang="cs-CZ" sz="28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RYCHLOBRUSLENÍ</a:t>
            </a:r>
            <a:endParaRPr lang="cs-CZ" sz="28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6146" name="Picture 2" descr="C:\Users\lukovska\AppData\Local\Microsoft\Windows\Temporary Internet Files\Content.IE5\POM3JSS8\MC900446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772" y="3573016"/>
            <a:ext cx="1787652" cy="171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lukovska\AppData\Local\Microsoft\Windows\Temporary Internet Files\Content.IE5\POM3JSS8\MC900332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984" y="2837161"/>
            <a:ext cx="1572768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lukovska\AppData\Local\Microsoft\Windows\Temporary Internet Files\Content.IE5\MRO2J18L\MC9002175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811" y="4814656"/>
            <a:ext cx="1438961" cy="1478374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lukovska\AppData\Local\Microsoft\Windows\Temporary Internet Files\Content.IE5\6N21H2PU\MC9003825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45731"/>
            <a:ext cx="1616224" cy="161622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6126" y="1484784"/>
            <a:ext cx="391325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potřebujeme?</a:t>
            </a:r>
            <a:endParaRPr lang="cs-CZ" sz="28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3347864" y="5949280"/>
            <a:ext cx="244827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580112" y="1916832"/>
            <a:ext cx="3168352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753485" y="1457629"/>
            <a:ext cx="282160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l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edová plocha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07904" y="5462368"/>
            <a:ext cx="138050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brusle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1691680" y="4509120"/>
            <a:ext cx="461072" cy="648072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6870772" y="5157192"/>
            <a:ext cx="725564" cy="536008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4598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SANĚ A BOBY</a:t>
            </a:r>
            <a:endParaRPr lang="cs-CZ" dirty="0"/>
          </a:p>
        </p:txBody>
      </p:sp>
      <p:pic>
        <p:nvPicPr>
          <p:cNvPr id="7170" name="Picture 2" descr="C:\Users\lukovska\AppData\Local\Microsoft\Windows\Temporary Internet Files\Content.IE5\4D3347LI\MC900324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44008" y="3717032"/>
            <a:ext cx="3326854" cy="2181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lukovska\AppData\Local\Microsoft\Windows\Temporary Internet Files\Content.IE5\POM3JSS8\MC9004465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61591">
            <a:off x="1224543" y="2629005"/>
            <a:ext cx="1053834" cy="394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414653" y="4374720"/>
            <a:ext cx="107433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saně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267744" y="4807900"/>
            <a:ext cx="1368152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012160" y="3356992"/>
            <a:ext cx="0" cy="1245409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12160" y="3356992"/>
            <a:ext cx="1656184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288658" y="2925498"/>
            <a:ext cx="110318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boby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4460536" y="2385444"/>
            <a:ext cx="4623317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436" y="2533079"/>
            <a:ext cx="1943100" cy="1647825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>
            <a:off x="1109849" y="2780928"/>
            <a:ext cx="2379137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4176771" y="1940096"/>
            <a:ext cx="519084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</a:t>
            </a:r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obová a sáňkařská dráha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381726" y="2334071"/>
            <a:ext cx="134203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helma</a:t>
            </a:r>
            <a:endParaRPr lang="cs-CZ" sz="2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8026" y="1577781"/>
            <a:ext cx="391325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8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 potřebujeme?</a:t>
            </a:r>
            <a:endParaRPr lang="cs-CZ" sz="28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1558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5" grpId="0"/>
      <p:bldP spid="17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Microsoft Office </a:t>
            </a:r>
            <a:r>
              <a:rPr lang="cs-CZ" dirty="0" err="1" smtClean="0"/>
              <a:t>Clipart</a:t>
            </a:r>
            <a:r>
              <a:rPr lang="cs-CZ" dirty="0" smtClean="0"/>
              <a:t> – 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5407086"/>
      </p:ext>
    </p:extLst>
  </p:cSld>
  <p:clrMapOvr>
    <a:masterClrMapping/>
  </p:clrMapOvr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292</TotalTime>
  <Words>109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Winter</vt:lpstr>
      <vt:lpstr>Prezentace aplikace PowerPoint</vt:lpstr>
      <vt:lpstr>ZIMNÍ SPORTY</vt:lpstr>
      <vt:lpstr>LYŽOVÁNÍ</vt:lpstr>
      <vt:lpstr>SKOKY NA LYŽÍCH</vt:lpstr>
      <vt:lpstr>BĚH NA LYŽÍCH - BĚŽKY</vt:lpstr>
      <vt:lpstr>SNOWBOARDING</vt:lpstr>
      <vt:lpstr>HOKEJ</vt:lpstr>
      <vt:lpstr>BRUSLENÍ</vt:lpstr>
      <vt:lpstr>SANĚ A BOBY</vt:lpstr>
      <vt:lpstr>Zdroj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lukovska</dc:creator>
  <cp:lastModifiedBy>jitka</cp:lastModifiedBy>
  <cp:revision>20</cp:revision>
  <dcterms:created xsi:type="dcterms:W3CDTF">2013-12-15T16:00:26Z</dcterms:created>
  <dcterms:modified xsi:type="dcterms:W3CDTF">2013-12-29T12:27:02Z</dcterms:modified>
</cp:coreProperties>
</file>