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5D51543-05C6-4557-8F89-DE6C239770E1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EB86BF7-BBF6-424D-832E-84F3ADA5C13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8"/>
          <p:cNvSpPr txBox="1"/>
          <p:nvPr/>
        </p:nvSpPr>
        <p:spPr>
          <a:xfrm>
            <a:off x="791580" y="5503867"/>
            <a:ext cx="7704856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3" name="TextovéPole 10"/>
          <p:cNvSpPr txBox="1"/>
          <p:nvPr/>
        </p:nvSpPr>
        <p:spPr>
          <a:xfrm>
            <a:off x="1151620" y="5071819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719572" y="463307"/>
            <a:ext cx="777240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SŠ, ZŠ A MŠ, KARVINÁ, PŘÍSPĚVKOVÁ ORGANIZACE</a:t>
            </a:r>
            <a:endParaRPr lang="cs-CZ" sz="2800" dirty="0"/>
          </a:p>
        </p:txBody>
      </p:sp>
      <p:sp>
        <p:nvSpPr>
          <p:cNvPr id="5" name="TextovéPole 7"/>
          <p:cNvSpPr txBox="1"/>
          <p:nvPr/>
        </p:nvSpPr>
        <p:spPr>
          <a:xfrm>
            <a:off x="431540" y="1183387"/>
            <a:ext cx="828092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800" b="1" dirty="0" smtClean="0">
                <a:latin typeface="Calibri" pitchFamily="34" charset="0"/>
              </a:rPr>
              <a:t>Rodina</a:t>
            </a:r>
            <a:br>
              <a:rPr lang="cs-CZ" sz="4800" b="1" dirty="0" smtClean="0">
                <a:latin typeface="Calibri" pitchFamily="34" charset="0"/>
              </a:rPr>
            </a:br>
            <a:r>
              <a:rPr lang="cs-CZ" sz="8800" b="1" dirty="0" smtClean="0">
                <a:latin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</a:rPr>
              <a:t>Ověřeno:  </a:t>
            </a:r>
            <a:r>
              <a:rPr lang="cs-CZ" sz="3200" dirty="0">
                <a:latin typeface="Calibri" pitchFamily="34" charset="0"/>
              </a:rPr>
              <a:t>3</a:t>
            </a:r>
            <a:r>
              <a:rPr lang="cs-CZ" sz="3200" dirty="0" smtClean="0">
                <a:latin typeface="Calibri" pitchFamily="34" charset="0"/>
              </a:rPr>
              <a:t>. ročník, </a:t>
            </a:r>
            <a:br>
              <a:rPr lang="cs-CZ" sz="3200" dirty="0" smtClean="0">
                <a:latin typeface="Calibri" pitchFamily="34" charset="0"/>
              </a:rPr>
            </a:br>
            <a:r>
              <a:rPr lang="cs-CZ" sz="3200" dirty="0" smtClean="0">
                <a:latin typeface="Calibri" pitchFamily="34" charset="0"/>
              </a:rPr>
              <a:t>   Cílová skupina: žák základní školy praktické</a:t>
            </a:r>
            <a:br>
              <a:rPr lang="cs-CZ" sz="3200" dirty="0" smtClean="0">
                <a:latin typeface="Calibri" pitchFamily="34" charset="0"/>
              </a:rPr>
            </a:br>
            <a:r>
              <a:rPr lang="cs-CZ" dirty="0" smtClean="0"/>
              <a:t>VY_32_INOVACE_25_Rodina_Člověk a jeho </a:t>
            </a:r>
            <a:r>
              <a:rPr lang="cs-CZ" dirty="0" err="1" smtClean="0"/>
              <a:t>svět_LUKOVSKÁ</a:t>
            </a:r>
            <a:endParaRPr lang="cs-CZ" dirty="0"/>
          </a:p>
          <a:p>
            <a:pPr algn="ctr"/>
            <a:r>
              <a:rPr lang="cs-CZ" sz="3200" dirty="0" smtClean="0">
                <a:latin typeface="Calibri" pitchFamily="34" charset="0"/>
              </a:rPr>
              <a:t/>
            </a:r>
            <a:br>
              <a:rPr lang="cs-CZ" sz="3200" dirty="0" smtClean="0">
                <a:latin typeface="Calibri" pitchFamily="34" charset="0"/>
              </a:rPr>
            </a:br>
            <a:endParaRPr lang="cs-CZ" dirty="0"/>
          </a:p>
        </p:txBody>
      </p:sp>
      <p:sp>
        <p:nvSpPr>
          <p:cNvPr id="6" name="TextovéPole 8"/>
          <p:cNvSpPr txBox="1"/>
          <p:nvPr/>
        </p:nvSpPr>
        <p:spPr>
          <a:xfrm>
            <a:off x="791580" y="5503867"/>
            <a:ext cx="7704856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7" name="TextovéPole 10"/>
          <p:cNvSpPr txBox="1"/>
          <p:nvPr/>
        </p:nvSpPr>
        <p:spPr>
          <a:xfrm>
            <a:off x="1151620" y="5071819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8" name="Obrázek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827" y="5027423"/>
            <a:ext cx="6412386" cy="136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141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/>
              <a:t>RODINA</a:t>
            </a:r>
          </a:p>
        </p:txBody>
      </p:sp>
    </p:spTree>
    <p:extLst>
      <p:ext uri="{BB962C8B-B14F-4D97-AF65-F5344CB8AC3E}">
        <p14:creationId xmlns:p14="http://schemas.microsoft.com/office/powerpoint/2010/main" val="75838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764704"/>
            <a:ext cx="6512511" cy="1143000"/>
          </a:xfrm>
        </p:spPr>
        <p:txBody>
          <a:bodyPr/>
          <a:lstStyle/>
          <a:p>
            <a:pPr algn="ctr"/>
            <a:r>
              <a:rPr lang="cs-CZ" dirty="0"/>
              <a:t>Rodina základní</a:t>
            </a:r>
          </a:p>
        </p:txBody>
      </p:sp>
      <p:pic>
        <p:nvPicPr>
          <p:cNvPr id="1026" name="Picture 2" descr="C:\Users\lukovska\AppData\Local\Microsoft\Windows\Temporary Internet Files\Content.IE5\POM3JSS8\MP9004421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20888"/>
            <a:ext cx="4896036" cy="326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48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344816" cy="864096"/>
          </a:xfrm>
        </p:spPr>
        <p:txBody>
          <a:bodyPr/>
          <a:lstStyle/>
          <a:p>
            <a:pPr algn="l"/>
            <a:r>
              <a:rPr lang="cs-CZ" dirty="0" smtClean="0"/>
              <a:t>Do rodiny základní patří: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2044005"/>
            <a:ext cx="21491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matka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372200" y="2062586"/>
            <a:ext cx="1601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otec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39267" y="2569587"/>
            <a:ext cx="14654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děti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829" y="3417551"/>
            <a:ext cx="2182554" cy="218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ukovska\AppData\Local\Microsoft\Windows\Temporary Internet Files\Content.IE5\TKBO3EL9\MP9004265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4794" y="1700808"/>
            <a:ext cx="1416323" cy="212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ukovska\AppData\Local\Microsoft\Windows\Temporary Internet Files\Content.IE5\JKDGU154\MP9004422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55" y="3031252"/>
            <a:ext cx="2166719" cy="32500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ukovska\AppData\Local\Microsoft\Windows\Temporary Internet Files\Content.IE5\OXJ8OJHW\MP9004483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145" y="3191752"/>
            <a:ext cx="3059831" cy="203988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551" y="4211695"/>
            <a:ext cx="1194816" cy="18288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44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43608" y="980728"/>
            <a:ext cx="7344816" cy="86409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dirty="0" smtClean="0"/>
              <a:t>Vztahy v rodině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037593" y="1700808"/>
            <a:ext cx="3703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sourozenci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769" y="2881533"/>
            <a:ext cx="2974642" cy="297464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878672"/>
            <a:ext cx="2089631" cy="319841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211524" y="2363994"/>
            <a:ext cx="2096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sestra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740851" y="2363994"/>
            <a:ext cx="2008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bratři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7247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0362"/>
            <a:ext cx="2182554" cy="218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lukovska\AppData\Local\Microsoft\Windows\Temporary Internet Files\Content.IE5\JKDGU154\MP90044224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30" y="1103243"/>
            <a:ext cx="2681901" cy="402285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lukovska\AppData\Local\Microsoft\Windows\Temporary Internet Files\Content.IE5\OXJ8OJHW\MP90044836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03243"/>
            <a:ext cx="3969213" cy="264614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365" y="4869160"/>
            <a:ext cx="1194816" cy="18288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>
            <a:off x="2699792" y="836712"/>
            <a:ext cx="0" cy="1225874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699792" y="836712"/>
            <a:ext cx="1296144" cy="1207293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699792" y="836712"/>
            <a:ext cx="2160240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2739740" y="179913"/>
            <a:ext cx="200728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rodiče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9678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lukovska\AppData\Local\Microsoft\Windows\Temporary Internet Files\Content.IE5\OXJ8OJHW\MP9004483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0949">
            <a:off x="3873116" y="693932"/>
            <a:ext cx="4775458" cy="318363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17032"/>
            <a:ext cx="1881455" cy="287977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5156669" y="4529367"/>
            <a:ext cx="19824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dcera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4" name="Picture 7" descr="C:\Users\lukovska\AppData\Local\Microsoft\Windows\Temporary Internet Files\Content.IE5\JKDGU154\MP9004422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5811">
            <a:off x="1474344" y="675459"/>
            <a:ext cx="2166719" cy="32500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Přímá spojnice se šipkou 17"/>
          <p:cNvCxnSpPr/>
          <p:nvPr/>
        </p:nvCxnSpPr>
        <p:spPr>
          <a:xfrm flipH="1">
            <a:off x="5004048" y="5301208"/>
            <a:ext cx="2135023" cy="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011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61048"/>
            <a:ext cx="2758618" cy="275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lukovska\AppData\Local\Microsoft\Windows\Temporary Internet Files\Content.IE5\OXJ8OJHW\MP90044836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0949">
            <a:off x="3873116" y="693932"/>
            <a:ext cx="4775458" cy="318363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64088" y="4778692"/>
            <a:ext cx="24160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synové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7" descr="C:\Users\lukovska\AppData\Local\Microsoft\Windows\Temporary Internet Files\Content.IE5\JKDGU154\MP9004422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5811">
            <a:off x="1474344" y="675459"/>
            <a:ext cx="2166719" cy="32500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5203162" y="5517232"/>
            <a:ext cx="2576972" cy="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793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272808" cy="1143000"/>
          </a:xfrm>
        </p:spPr>
        <p:txBody>
          <a:bodyPr/>
          <a:lstStyle/>
          <a:p>
            <a:pPr algn="ctr"/>
            <a:r>
              <a:rPr lang="cs-CZ" dirty="0" smtClean="0"/>
              <a:t>Rodina rozšířená</a:t>
            </a:r>
            <a:endParaRPr lang="cs-CZ" dirty="0"/>
          </a:p>
        </p:txBody>
      </p:sp>
      <p:pic>
        <p:nvPicPr>
          <p:cNvPr id="3" name="Picture 3" descr="C:\Users\lukovska\AppData\Local\Microsoft\Windows\Temporary Internet Files\Content.IE5\POM3JSS8\MP9004093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96752"/>
            <a:ext cx="6264696" cy="501175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53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lukovska\AppData\Local\Microsoft\Windows\Temporary Internet Files\Content.IE5\IZXAJ8UY\MP9004026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3346">
            <a:off x="4572000" y="2986424"/>
            <a:ext cx="4248472" cy="339877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lukovska\AppData\Local\Microsoft\Windows\Temporary Internet Files\Content.IE5\6N21H2PU\MP9004392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8053">
            <a:off x="446172" y="2641004"/>
            <a:ext cx="3389610" cy="23824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ukovska\AppData\Local\Microsoft\Windows\Temporary Internet Files\Content.IE5\7DMBD8BF\MP9004482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5358">
            <a:off x="4327711" y="2913943"/>
            <a:ext cx="1997968" cy="299695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095144" y="741209"/>
            <a:ext cx="3280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prarodiče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616" y="1664538"/>
            <a:ext cx="406112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r</a:t>
            </a:r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odiče matky</a:t>
            </a:r>
            <a:endParaRPr lang="cs-CZ" sz="4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8104" y="2141480"/>
            <a:ext cx="31774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r</a:t>
            </a:r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odiče otce</a:t>
            </a:r>
            <a:endParaRPr lang="cs-CZ" sz="4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Picture 7" descr="C:\Users\lukovska\AppData\Local\Microsoft\Windows\Temporary Internet Files\Content.IE5\JKDGU154\MP9004422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685813"/>
            <a:ext cx="1099230" cy="164884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lukovska\AppData\Local\Microsoft\Windows\Temporary Internet Files\Content.IE5\OXJ8OJHW\MP90044836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120814"/>
            <a:ext cx="2311022" cy="154068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04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ukovska\AppData\Local\Microsoft\Windows\Temporary Internet Files\Content.IE5\6N21H2PU\MP9004392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8053">
            <a:off x="1108319" y="943719"/>
            <a:ext cx="3389610" cy="23824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lukovska\AppData\Local\Microsoft\Windows\Temporary Internet Files\Content.IE5\IZXAJ8UY\MP9004026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3346">
            <a:off x="5050912" y="620959"/>
            <a:ext cx="3784995" cy="302799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lukovska\AppData\Local\Microsoft\Windows\Temporary Internet Files\Content.IE5\7DMBD8BF\MP9004482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5358">
            <a:off x="5010524" y="792709"/>
            <a:ext cx="1676355" cy="251453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210" y="4151518"/>
            <a:ext cx="2182554" cy="218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932" y="4945662"/>
            <a:ext cx="1194816" cy="18288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6943409" y="3356992"/>
            <a:ext cx="652927" cy="158867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3881340" y="2636912"/>
            <a:ext cx="3062069" cy="230875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979465" y="4945662"/>
            <a:ext cx="191301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7009999" y="4293096"/>
            <a:ext cx="21932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babička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2483768" y="2636912"/>
            <a:ext cx="2928606" cy="2308750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2195736" y="2924944"/>
            <a:ext cx="288032" cy="2020718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179512" y="4945662"/>
            <a:ext cx="2304256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75736" y="4293095"/>
            <a:ext cx="240803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dědeček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6002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ukovska\AppData\Local\Microsoft\Windows\Temporary Internet Files\Content.IE5\6N21H2PU\MP9004392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8053">
            <a:off x="1108319" y="943719"/>
            <a:ext cx="3389610" cy="23824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lukovska\AppData\Local\Microsoft\Windows\Temporary Internet Files\Content.IE5\IZXAJ8UY\MP9004026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3346">
            <a:off x="5050912" y="620959"/>
            <a:ext cx="3784995" cy="302799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lukovska\AppData\Local\Microsoft\Windows\Temporary Internet Files\Content.IE5\7DMBD8BF\MP9004482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5358">
            <a:off x="5010524" y="792709"/>
            <a:ext cx="1676355" cy="251453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210" y="4151518"/>
            <a:ext cx="2182554" cy="218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932" y="4945662"/>
            <a:ext cx="1194816" cy="18288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8"/>
          <p:cNvCxnSpPr/>
          <p:nvPr/>
        </p:nvCxnSpPr>
        <p:spPr>
          <a:xfrm>
            <a:off x="6979465" y="4945662"/>
            <a:ext cx="1913015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179512" y="4945662"/>
            <a:ext cx="23042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264089" y="4293095"/>
            <a:ext cx="20313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vnučka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2483768" y="4945662"/>
            <a:ext cx="1080120" cy="787594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4478748" y="4509120"/>
            <a:ext cx="2464661" cy="436542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5580112" y="4945662"/>
            <a:ext cx="1399354" cy="393797"/>
          </a:xfrm>
          <a:prstGeom prst="straightConnector1">
            <a:avLst/>
          </a:prstGeom>
          <a:ln w="28575">
            <a:solidFill>
              <a:schemeClr val="bg2">
                <a:lumMod val="50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délník 25"/>
          <p:cNvSpPr/>
          <p:nvPr/>
        </p:nvSpPr>
        <p:spPr>
          <a:xfrm>
            <a:off x="7206445" y="4293095"/>
            <a:ext cx="14590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vnuk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2632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kovska\AppData\Local\Microsoft\Windows\Temporary Internet Files\Content.IE5\28RQ53GM\MP9004227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92917"/>
            <a:ext cx="270892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lukovska\AppData\Local\Microsoft\Windows\Temporary Internet Files\Content.IE5\6N21H2PU\MP9004223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014" y="2198511"/>
            <a:ext cx="2182554" cy="218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lukovska\AppData\Local\Microsoft\Windows\Temporary Internet Files\Content.IE5\JKDGU154\MP9004422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3361">
            <a:off x="599817" y="932593"/>
            <a:ext cx="1965978" cy="294896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lukovska\AppData\Local\Microsoft\Windows\Temporary Internet Files\Content.IE5\OXJ8OJHW\MP9004483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809">
            <a:off x="2158042" y="445490"/>
            <a:ext cx="3059831" cy="203988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lukovska\AppData\Local\Microsoft\Windows\Temporary Internet Files\Content.IE5\7DMBD8BF\MP9002554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390" y="2578517"/>
            <a:ext cx="1194816" cy="18288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896036" y="2680367"/>
            <a:ext cx="280831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strýc</a:t>
            </a:r>
            <a:endParaRPr lang="cs-CZ" sz="4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6300192" y="3289788"/>
            <a:ext cx="0" cy="1091277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7596336" y="2680367"/>
            <a:ext cx="432048" cy="1726950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7399045" y="2049655"/>
            <a:ext cx="12586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teta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3851920" y="5733256"/>
            <a:ext cx="3960440" cy="468581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1256742" y="5582825"/>
            <a:ext cx="28985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sestřenice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3851920" y="5301208"/>
            <a:ext cx="2088232" cy="72008"/>
          </a:xfrm>
          <a:prstGeom prst="straightConnector1">
            <a:avLst/>
          </a:prstGeom>
          <a:ln w="28575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1367013" y="4654329"/>
            <a:ext cx="27318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bratranec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22" name="Přímá spojnice 21"/>
          <p:cNvCxnSpPr/>
          <p:nvPr/>
        </p:nvCxnSpPr>
        <p:spPr>
          <a:xfrm>
            <a:off x="7475378" y="2670220"/>
            <a:ext cx="110601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616116" y="3289788"/>
            <a:ext cx="13681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1367013" y="5301208"/>
            <a:ext cx="262892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1367013" y="6201837"/>
            <a:ext cx="273183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3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835696" y="404664"/>
            <a:ext cx="5966666" cy="1152128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mtClean="0"/>
              <a:t>zdroj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59632" y="3246704"/>
            <a:ext cx="7399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Microsoft Office </a:t>
            </a:r>
            <a:r>
              <a:rPr lang="cs-CZ" sz="2400" dirty="0" err="1" smtClean="0"/>
              <a:t>Clipart</a:t>
            </a:r>
            <a:r>
              <a:rPr lang="cs-CZ" sz="2400" smtClean="0"/>
              <a:t> – 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17849825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128</TotalTime>
  <Words>52</Words>
  <Application>Microsoft Office PowerPoint</Application>
  <PresentationFormat>Předvádění na obrazovce (4:3)</PresentationFormat>
  <Paragraphs>30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Aerodynamika</vt:lpstr>
      <vt:lpstr>Prezentace aplikace PowerPoint</vt:lpstr>
      <vt:lpstr>RODINA</vt:lpstr>
      <vt:lpstr>Rodina základní</vt:lpstr>
      <vt:lpstr>Do rodiny základní patří: </vt:lpstr>
      <vt:lpstr>Prezentace aplikace PowerPoint</vt:lpstr>
      <vt:lpstr>Prezentace aplikace PowerPoint</vt:lpstr>
      <vt:lpstr>Prezentace aplikace PowerPoint</vt:lpstr>
      <vt:lpstr>Prezentace aplikace PowerPoint</vt:lpstr>
      <vt:lpstr>Rodina rozšířená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lukovska</dc:creator>
  <cp:lastModifiedBy>jitka</cp:lastModifiedBy>
  <cp:revision>15</cp:revision>
  <dcterms:created xsi:type="dcterms:W3CDTF">2013-12-11T19:32:38Z</dcterms:created>
  <dcterms:modified xsi:type="dcterms:W3CDTF">2013-12-27T20:00:25Z</dcterms:modified>
</cp:coreProperties>
</file>